
<file path=[Content_Types].xml><?xml version="1.0" encoding="utf-8"?>
<Types xmlns="http://schemas.openxmlformats.org/package/2006/content-types"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8" r:id="rId2"/>
    <p:sldId id="322" r:id="rId3"/>
    <p:sldId id="307" r:id="rId4"/>
    <p:sldId id="265" r:id="rId5"/>
    <p:sldId id="309" r:id="rId6"/>
    <p:sldId id="310" r:id="rId7"/>
    <p:sldId id="314" r:id="rId8"/>
    <p:sldId id="312" r:id="rId9"/>
    <p:sldId id="311" r:id="rId10"/>
    <p:sldId id="315" r:id="rId11"/>
    <p:sldId id="316" r:id="rId12"/>
    <p:sldId id="317" r:id="rId13"/>
    <p:sldId id="318" r:id="rId14"/>
    <p:sldId id="319" r:id="rId15"/>
    <p:sldId id="274" r:id="rId16"/>
    <p:sldId id="302" r:id="rId1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D21A2BCC-0FEA-47FD-AA5E-01AFA28EBC70}">
          <p14:sldIdLst>
            <p14:sldId id="258"/>
            <p14:sldId id="322"/>
            <p14:sldId id="307"/>
            <p14:sldId id="265"/>
            <p14:sldId id="309"/>
            <p14:sldId id="310"/>
            <p14:sldId id="314"/>
            <p14:sldId id="312"/>
            <p14:sldId id="311"/>
            <p14:sldId id="315"/>
            <p14:sldId id="316"/>
            <p14:sldId id="317"/>
            <p14:sldId id="318"/>
            <p14:sldId id="319"/>
            <p14:sldId id="274"/>
            <p14:sldId id="30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FAA3A8EF-A85A-402D-B4F0-FDD4A54BCE4E}" v="76" dt="2026-10-14T15:23:39.34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86" autoAdjust="0"/>
    <p:restoredTop sz="94660"/>
  </p:normalViewPr>
  <p:slideViewPr>
    <p:cSldViewPr snapToGrid="0">
      <p:cViewPr>
        <p:scale>
          <a:sx n="63" d="100"/>
          <a:sy n="63" d="100"/>
        </p:scale>
        <p:origin x="676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kola ABIOLA" userId="3d7a8a9b-5c63-4d9d-89d2-e2f39fa9d10f" providerId="ADAL" clId="{17476499-19D1-4B6A-B1E9-1ECDBA3F032E}"/>
    <pc:docChg chg="undo custSel addSld delSld modSld sldOrd modSection">
      <pc:chgData name="Bukola ABIOLA" userId="3d7a8a9b-5c63-4d9d-89d2-e2f39fa9d10f" providerId="ADAL" clId="{17476499-19D1-4B6A-B1E9-1ECDBA3F032E}" dt="2026-10-14T15:24:09.661" v="12398" actId="255"/>
      <pc:docMkLst>
        <pc:docMk/>
      </pc:docMkLst>
      <pc:sldChg chg="del">
        <pc:chgData name="Bukola ABIOLA" userId="3d7a8a9b-5c63-4d9d-89d2-e2f39fa9d10f" providerId="ADAL" clId="{17476499-19D1-4B6A-B1E9-1ECDBA3F032E}" dt="2026-10-14T13:34:41.534" v="9251" actId="2696"/>
        <pc:sldMkLst>
          <pc:docMk/>
          <pc:sldMk cId="2615185157" sldId="257"/>
        </pc:sldMkLst>
      </pc:sldChg>
      <pc:sldChg chg="modSp mod">
        <pc:chgData name="Bukola ABIOLA" userId="3d7a8a9b-5c63-4d9d-89d2-e2f39fa9d10f" providerId="ADAL" clId="{17476499-19D1-4B6A-B1E9-1ECDBA3F032E}" dt="2026-10-14T13:51:07.968" v="9837" actId="122"/>
        <pc:sldMkLst>
          <pc:docMk/>
          <pc:sldMk cId="2884708392" sldId="258"/>
        </pc:sldMkLst>
        <pc:spChg chg="mod">
          <ac:chgData name="Bukola ABIOLA" userId="3d7a8a9b-5c63-4d9d-89d2-e2f39fa9d10f" providerId="ADAL" clId="{17476499-19D1-4B6A-B1E9-1ECDBA3F032E}" dt="2026-10-14T13:51:07.968" v="9837" actId="122"/>
          <ac:spMkLst>
            <pc:docMk/>
            <pc:sldMk cId="2884708392" sldId="258"/>
            <ac:spMk id="2" creationId="{00000000-0000-0000-0000-000000000000}"/>
          </ac:spMkLst>
        </pc:spChg>
        <pc:spChg chg="mod">
          <ac:chgData name="Bukola ABIOLA" userId="3d7a8a9b-5c63-4d9d-89d2-e2f39fa9d10f" providerId="ADAL" clId="{17476499-19D1-4B6A-B1E9-1ECDBA3F032E}" dt="2026-10-14T13:50:59.145" v="9836" actId="27636"/>
          <ac:spMkLst>
            <pc:docMk/>
            <pc:sldMk cId="2884708392" sldId="258"/>
            <ac:spMk id="3" creationId="{00000000-0000-0000-0000-000000000000}"/>
          </ac:spMkLst>
        </pc:spChg>
      </pc:sldChg>
      <pc:sldChg chg="modSp del mod">
        <pc:chgData name="Bukola ABIOLA" userId="3d7a8a9b-5c63-4d9d-89d2-e2f39fa9d10f" providerId="ADAL" clId="{17476499-19D1-4B6A-B1E9-1ECDBA3F032E}" dt="2026-10-14T15:05:17.357" v="11665" actId="2696"/>
        <pc:sldMkLst>
          <pc:docMk/>
          <pc:sldMk cId="3990788733" sldId="260"/>
        </pc:sldMkLst>
        <pc:spChg chg="mod">
          <ac:chgData name="Bukola ABIOLA" userId="3d7a8a9b-5c63-4d9d-89d2-e2f39fa9d10f" providerId="ADAL" clId="{17476499-19D1-4B6A-B1E9-1ECDBA3F032E}" dt="2026-10-14T13:59:52.702" v="10005" actId="14100"/>
          <ac:spMkLst>
            <pc:docMk/>
            <pc:sldMk cId="3990788733" sldId="260"/>
            <ac:spMk id="2" creationId="{00000000-0000-0000-0000-000000000000}"/>
          </ac:spMkLst>
        </pc:spChg>
        <pc:spChg chg="mod">
          <ac:chgData name="Bukola ABIOLA" userId="3d7a8a9b-5c63-4d9d-89d2-e2f39fa9d10f" providerId="ADAL" clId="{17476499-19D1-4B6A-B1E9-1ECDBA3F032E}" dt="2026-10-14T14:00:12.156" v="10006" actId="14100"/>
          <ac:spMkLst>
            <pc:docMk/>
            <pc:sldMk cId="3990788733" sldId="260"/>
            <ac:spMk id="3" creationId="{00000000-0000-0000-0000-000000000000}"/>
          </ac:spMkLst>
        </pc:spChg>
      </pc:sldChg>
      <pc:sldChg chg="del">
        <pc:chgData name="Bukola ABIOLA" userId="3d7a8a9b-5c63-4d9d-89d2-e2f39fa9d10f" providerId="ADAL" clId="{17476499-19D1-4B6A-B1E9-1ECDBA3F032E}" dt="2026-10-14T13:58:18.239" v="9972" actId="2696"/>
        <pc:sldMkLst>
          <pc:docMk/>
          <pc:sldMk cId="3353608073" sldId="262"/>
        </pc:sldMkLst>
      </pc:sldChg>
      <pc:sldChg chg="modSp del mod ord">
        <pc:chgData name="Bukola ABIOLA" userId="3d7a8a9b-5c63-4d9d-89d2-e2f39fa9d10f" providerId="ADAL" clId="{17476499-19D1-4B6A-B1E9-1ECDBA3F032E}" dt="2026-10-14T15:05:27.156" v="11667" actId="2696"/>
        <pc:sldMkLst>
          <pc:docMk/>
          <pc:sldMk cId="4023726611" sldId="263"/>
        </pc:sldMkLst>
      </pc:sldChg>
      <pc:sldChg chg="del">
        <pc:chgData name="Bukola ABIOLA" userId="3d7a8a9b-5c63-4d9d-89d2-e2f39fa9d10f" providerId="ADAL" clId="{17476499-19D1-4B6A-B1E9-1ECDBA3F032E}" dt="2026-10-14T15:05:42.626" v="11669" actId="2696"/>
        <pc:sldMkLst>
          <pc:docMk/>
          <pc:sldMk cId="470927425" sldId="264"/>
        </pc:sldMkLst>
      </pc:sldChg>
      <pc:sldChg chg="addSp delSp modSp mod">
        <pc:chgData name="Bukola ABIOLA" userId="3d7a8a9b-5c63-4d9d-89d2-e2f39fa9d10f" providerId="ADAL" clId="{17476499-19D1-4B6A-B1E9-1ECDBA3F032E}" dt="2026-10-14T15:11:31.990" v="11704" actId="255"/>
        <pc:sldMkLst>
          <pc:docMk/>
          <pc:sldMk cId="2207203049" sldId="265"/>
        </pc:sldMkLst>
        <pc:spChg chg="mod">
          <ac:chgData name="Bukola ABIOLA" userId="3d7a8a9b-5c63-4d9d-89d2-e2f39fa9d10f" providerId="ADAL" clId="{17476499-19D1-4B6A-B1E9-1ECDBA3F032E}" dt="2026-10-14T14:29:05.598" v="10410" actId="255"/>
          <ac:spMkLst>
            <pc:docMk/>
            <pc:sldMk cId="2207203049" sldId="265"/>
            <ac:spMk id="2" creationId="{00000000-0000-0000-0000-000000000000}"/>
          </ac:spMkLst>
        </pc:spChg>
        <pc:spChg chg="mod">
          <ac:chgData name="Bukola ABIOLA" userId="3d7a8a9b-5c63-4d9d-89d2-e2f39fa9d10f" providerId="ADAL" clId="{17476499-19D1-4B6A-B1E9-1ECDBA3F032E}" dt="2026-10-14T15:11:31.990" v="11704" actId="255"/>
          <ac:spMkLst>
            <pc:docMk/>
            <pc:sldMk cId="2207203049" sldId="265"/>
            <ac:spMk id="3" creationId="{00000000-0000-0000-0000-000000000000}"/>
          </ac:spMkLst>
        </pc:spChg>
        <pc:spChg chg="add del mod">
          <ac:chgData name="Bukola ABIOLA" userId="3d7a8a9b-5c63-4d9d-89d2-e2f39fa9d10f" providerId="ADAL" clId="{17476499-19D1-4B6A-B1E9-1ECDBA3F032E}" dt="2026-10-14T14:32:26.564" v="10422"/>
          <ac:spMkLst>
            <pc:docMk/>
            <pc:sldMk cId="2207203049" sldId="265"/>
            <ac:spMk id="4" creationId="{F1A4D560-6C1A-738B-0318-3E0580D1125C}"/>
          </ac:spMkLst>
        </pc:spChg>
      </pc:sldChg>
      <pc:sldChg chg="modSp del mod">
        <pc:chgData name="Bukola ABIOLA" userId="3d7a8a9b-5c63-4d9d-89d2-e2f39fa9d10f" providerId="ADAL" clId="{17476499-19D1-4B6A-B1E9-1ECDBA3F032E}" dt="2026-10-14T13:57:43.156" v="9971" actId="2696"/>
        <pc:sldMkLst>
          <pc:docMk/>
          <pc:sldMk cId="2336124135" sldId="266"/>
        </pc:sldMkLst>
        <pc:spChg chg="mod">
          <ac:chgData name="Bukola ABIOLA" userId="3d7a8a9b-5c63-4d9d-89d2-e2f39fa9d10f" providerId="ADAL" clId="{17476499-19D1-4B6A-B1E9-1ECDBA3F032E}" dt="2026-10-14T13:26:11.069" v="8889" actId="27636"/>
          <ac:spMkLst>
            <pc:docMk/>
            <pc:sldMk cId="2336124135" sldId="266"/>
            <ac:spMk id="2" creationId="{00000000-0000-0000-0000-000000000000}"/>
          </ac:spMkLst>
        </pc:spChg>
        <pc:spChg chg="mod">
          <ac:chgData name="Bukola ABIOLA" userId="3d7a8a9b-5c63-4d9d-89d2-e2f39fa9d10f" providerId="ADAL" clId="{17476499-19D1-4B6A-B1E9-1ECDBA3F032E}" dt="2026-10-14T13:26:37.229" v="8895" actId="14100"/>
          <ac:spMkLst>
            <pc:docMk/>
            <pc:sldMk cId="2336124135" sldId="266"/>
            <ac:spMk id="3" creationId="{00000000-0000-0000-0000-000000000000}"/>
          </ac:spMkLst>
        </pc:spChg>
      </pc:sldChg>
      <pc:sldChg chg="del">
        <pc:chgData name="Bukola ABIOLA" userId="3d7a8a9b-5c63-4d9d-89d2-e2f39fa9d10f" providerId="ADAL" clId="{17476499-19D1-4B6A-B1E9-1ECDBA3F032E}" dt="2026-10-14T13:39:20.723" v="9375" actId="2696"/>
        <pc:sldMkLst>
          <pc:docMk/>
          <pc:sldMk cId="844244147" sldId="267"/>
        </pc:sldMkLst>
      </pc:sldChg>
      <pc:sldChg chg="del">
        <pc:chgData name="Bukola ABIOLA" userId="3d7a8a9b-5c63-4d9d-89d2-e2f39fa9d10f" providerId="ADAL" clId="{17476499-19D1-4B6A-B1E9-1ECDBA3F032E}" dt="2026-10-14T13:39:11.342" v="9374" actId="2696"/>
        <pc:sldMkLst>
          <pc:docMk/>
          <pc:sldMk cId="2311316414" sldId="268"/>
        </pc:sldMkLst>
      </pc:sldChg>
      <pc:sldChg chg="modSp del mod">
        <pc:chgData name="Bukola ABIOLA" userId="3d7a8a9b-5c63-4d9d-89d2-e2f39fa9d10f" providerId="ADAL" clId="{17476499-19D1-4B6A-B1E9-1ECDBA3F032E}" dt="2026-10-14T15:05:48.508" v="11670" actId="2696"/>
        <pc:sldMkLst>
          <pc:docMk/>
          <pc:sldMk cId="580471516" sldId="270"/>
        </pc:sldMkLst>
        <pc:spChg chg="mod">
          <ac:chgData name="Bukola ABIOLA" userId="3d7a8a9b-5c63-4d9d-89d2-e2f39fa9d10f" providerId="ADAL" clId="{17476499-19D1-4B6A-B1E9-1ECDBA3F032E}" dt="2026-10-14T14:01:25.245" v="10018" actId="14100"/>
          <ac:spMkLst>
            <pc:docMk/>
            <pc:sldMk cId="580471516" sldId="270"/>
            <ac:spMk id="3" creationId="{00000000-0000-0000-0000-000000000000}"/>
          </ac:spMkLst>
        </pc:spChg>
        <pc:spChg chg="mod">
          <ac:chgData name="Bukola ABIOLA" userId="3d7a8a9b-5c63-4d9d-89d2-e2f39fa9d10f" providerId="ADAL" clId="{17476499-19D1-4B6A-B1E9-1ECDBA3F032E}" dt="2026-10-14T14:01:16.590" v="10016" actId="14100"/>
          <ac:spMkLst>
            <pc:docMk/>
            <pc:sldMk cId="580471516" sldId="270"/>
            <ac:spMk id="6" creationId="{00000000-0000-0000-0000-000000000000}"/>
          </ac:spMkLst>
        </pc:spChg>
      </pc:sldChg>
      <pc:sldChg chg="modSp del mod">
        <pc:chgData name="Bukola ABIOLA" userId="3d7a8a9b-5c63-4d9d-89d2-e2f39fa9d10f" providerId="ADAL" clId="{17476499-19D1-4B6A-B1E9-1ECDBA3F032E}" dt="2026-10-14T15:05:54.396" v="11671" actId="2696"/>
        <pc:sldMkLst>
          <pc:docMk/>
          <pc:sldMk cId="626067767" sldId="271"/>
        </pc:sldMkLst>
        <pc:spChg chg="mod">
          <ac:chgData name="Bukola ABIOLA" userId="3d7a8a9b-5c63-4d9d-89d2-e2f39fa9d10f" providerId="ADAL" clId="{17476499-19D1-4B6A-B1E9-1ECDBA3F032E}" dt="2026-10-14T14:02:14.867" v="10022" actId="14100"/>
          <ac:spMkLst>
            <pc:docMk/>
            <pc:sldMk cId="626067767" sldId="271"/>
            <ac:spMk id="2" creationId="{00000000-0000-0000-0000-000000000000}"/>
          </ac:spMkLst>
        </pc:spChg>
        <pc:spChg chg="mod">
          <ac:chgData name="Bukola ABIOLA" userId="3d7a8a9b-5c63-4d9d-89d2-e2f39fa9d10f" providerId="ADAL" clId="{17476499-19D1-4B6A-B1E9-1ECDBA3F032E}" dt="2026-10-14T14:02:37.571" v="10026" actId="14100"/>
          <ac:spMkLst>
            <pc:docMk/>
            <pc:sldMk cId="626067767" sldId="271"/>
            <ac:spMk id="3" creationId="{00000000-0000-0000-0000-000000000000}"/>
          </ac:spMkLst>
        </pc:spChg>
      </pc:sldChg>
      <pc:sldChg chg="modSp del mod">
        <pc:chgData name="Bukola ABIOLA" userId="3d7a8a9b-5c63-4d9d-89d2-e2f39fa9d10f" providerId="ADAL" clId="{17476499-19D1-4B6A-B1E9-1ECDBA3F032E}" dt="2026-10-14T15:06:01.413" v="11672" actId="2696"/>
        <pc:sldMkLst>
          <pc:docMk/>
          <pc:sldMk cId="224529427" sldId="272"/>
        </pc:sldMkLst>
        <pc:spChg chg="mod">
          <ac:chgData name="Bukola ABIOLA" userId="3d7a8a9b-5c63-4d9d-89d2-e2f39fa9d10f" providerId="ADAL" clId="{17476499-19D1-4B6A-B1E9-1ECDBA3F032E}" dt="2026-10-14T14:03:36.315" v="10045" actId="20577"/>
          <ac:spMkLst>
            <pc:docMk/>
            <pc:sldMk cId="224529427" sldId="272"/>
            <ac:spMk id="2" creationId="{00000000-0000-0000-0000-000000000000}"/>
          </ac:spMkLst>
        </pc:spChg>
        <pc:spChg chg="mod">
          <ac:chgData name="Bukola ABIOLA" userId="3d7a8a9b-5c63-4d9d-89d2-e2f39fa9d10f" providerId="ADAL" clId="{17476499-19D1-4B6A-B1E9-1ECDBA3F032E}" dt="2026-10-14T14:03:18.131" v="10032" actId="14100"/>
          <ac:spMkLst>
            <pc:docMk/>
            <pc:sldMk cId="224529427" sldId="272"/>
            <ac:spMk id="3" creationId="{00000000-0000-0000-0000-000000000000}"/>
          </ac:spMkLst>
        </pc:spChg>
      </pc:sldChg>
      <pc:sldChg chg="addSp delSp modSp del mod">
        <pc:chgData name="Bukola ABIOLA" userId="3d7a8a9b-5c63-4d9d-89d2-e2f39fa9d10f" providerId="ADAL" clId="{17476499-19D1-4B6A-B1E9-1ECDBA3F032E}" dt="2026-10-14T14:04:01.812" v="10046" actId="2696"/>
        <pc:sldMkLst>
          <pc:docMk/>
          <pc:sldMk cId="1615828502" sldId="273"/>
        </pc:sldMkLst>
        <pc:spChg chg="mod">
          <ac:chgData name="Bukola ABIOLA" userId="3d7a8a9b-5c63-4d9d-89d2-e2f39fa9d10f" providerId="ADAL" clId="{17476499-19D1-4B6A-B1E9-1ECDBA3F032E}" dt="2026-10-14T13:39:51.783" v="9384" actId="20577"/>
          <ac:spMkLst>
            <pc:docMk/>
            <pc:sldMk cId="1615828502" sldId="273"/>
            <ac:spMk id="2" creationId="{00000000-0000-0000-0000-000000000000}"/>
          </ac:spMkLst>
        </pc:spChg>
      </pc:sldChg>
      <pc:sldChg chg="modSp mod">
        <pc:chgData name="Bukola ABIOLA" userId="3d7a8a9b-5c63-4d9d-89d2-e2f39fa9d10f" providerId="ADAL" clId="{17476499-19D1-4B6A-B1E9-1ECDBA3F032E}" dt="2026-10-14T15:08:59.543" v="11694" actId="20577"/>
        <pc:sldMkLst>
          <pc:docMk/>
          <pc:sldMk cId="2544590362" sldId="274"/>
        </pc:sldMkLst>
        <pc:spChg chg="mod">
          <ac:chgData name="Bukola ABIOLA" userId="3d7a8a9b-5c63-4d9d-89d2-e2f39fa9d10f" providerId="ADAL" clId="{17476499-19D1-4B6A-B1E9-1ECDBA3F032E}" dt="2026-10-14T14:04:53.658" v="10053" actId="14100"/>
          <ac:spMkLst>
            <pc:docMk/>
            <pc:sldMk cId="2544590362" sldId="274"/>
            <ac:spMk id="2" creationId="{00000000-0000-0000-0000-000000000000}"/>
          </ac:spMkLst>
        </pc:spChg>
        <pc:spChg chg="mod">
          <ac:chgData name="Bukola ABIOLA" userId="3d7a8a9b-5c63-4d9d-89d2-e2f39fa9d10f" providerId="ADAL" clId="{17476499-19D1-4B6A-B1E9-1ECDBA3F032E}" dt="2026-10-14T15:08:59.543" v="11694" actId="20577"/>
          <ac:spMkLst>
            <pc:docMk/>
            <pc:sldMk cId="2544590362" sldId="274"/>
            <ac:spMk id="3" creationId="{00000000-0000-0000-0000-000000000000}"/>
          </ac:spMkLst>
        </pc:spChg>
      </pc:sldChg>
      <pc:sldChg chg="modSp del mod">
        <pc:chgData name="Bukola ABIOLA" userId="3d7a8a9b-5c63-4d9d-89d2-e2f39fa9d10f" providerId="ADAL" clId="{17476499-19D1-4B6A-B1E9-1ECDBA3F032E}" dt="2026-10-14T15:05:01.455" v="11663" actId="2696"/>
        <pc:sldMkLst>
          <pc:docMk/>
          <pc:sldMk cId="846973068" sldId="306"/>
        </pc:sldMkLst>
        <pc:spChg chg="mod">
          <ac:chgData name="Bukola ABIOLA" userId="3d7a8a9b-5c63-4d9d-89d2-e2f39fa9d10f" providerId="ADAL" clId="{17476499-19D1-4B6A-B1E9-1ECDBA3F032E}" dt="2026-10-14T13:36:22.751" v="9344" actId="14100"/>
          <ac:spMkLst>
            <pc:docMk/>
            <pc:sldMk cId="846973068" sldId="306"/>
            <ac:spMk id="3" creationId="{01657857-473D-2CD9-B096-221C96639E78}"/>
          </ac:spMkLst>
        </pc:spChg>
      </pc:sldChg>
      <pc:sldChg chg="modSp mod">
        <pc:chgData name="Bukola ABIOLA" userId="3d7a8a9b-5c63-4d9d-89d2-e2f39fa9d10f" providerId="ADAL" clId="{17476499-19D1-4B6A-B1E9-1ECDBA3F032E}" dt="2026-10-14T15:10:51.181" v="11700" actId="113"/>
        <pc:sldMkLst>
          <pc:docMk/>
          <pc:sldMk cId="153471218" sldId="307"/>
        </pc:sldMkLst>
        <pc:spChg chg="mod">
          <ac:chgData name="Bukola ABIOLA" userId="3d7a8a9b-5c63-4d9d-89d2-e2f39fa9d10f" providerId="ADAL" clId="{17476499-19D1-4B6A-B1E9-1ECDBA3F032E}" dt="2026-10-14T14:26:33.370" v="10380" actId="14100"/>
          <ac:spMkLst>
            <pc:docMk/>
            <pc:sldMk cId="153471218" sldId="307"/>
            <ac:spMk id="2" creationId="{9A5FF90C-300B-9378-C5D5-4ADC9416F053}"/>
          </ac:spMkLst>
        </pc:spChg>
        <pc:spChg chg="mod">
          <ac:chgData name="Bukola ABIOLA" userId="3d7a8a9b-5c63-4d9d-89d2-e2f39fa9d10f" providerId="ADAL" clId="{17476499-19D1-4B6A-B1E9-1ECDBA3F032E}" dt="2026-10-14T15:10:51.181" v="11700" actId="113"/>
          <ac:spMkLst>
            <pc:docMk/>
            <pc:sldMk cId="153471218" sldId="307"/>
            <ac:spMk id="3" creationId="{EB0FA48D-809D-2013-FFCB-0E43A22294FC}"/>
          </ac:spMkLst>
        </pc:spChg>
      </pc:sldChg>
      <pc:sldChg chg="modSp add del mod">
        <pc:chgData name="Bukola ABIOLA" userId="3d7a8a9b-5c63-4d9d-89d2-e2f39fa9d10f" providerId="ADAL" clId="{17476499-19D1-4B6A-B1E9-1ECDBA3F032E}" dt="2026-10-14T15:04:48.780" v="11661" actId="2696"/>
        <pc:sldMkLst>
          <pc:docMk/>
          <pc:sldMk cId="712357728" sldId="308"/>
        </pc:sldMkLst>
        <pc:spChg chg="mod">
          <ac:chgData name="Bukola ABIOLA" userId="3d7a8a9b-5c63-4d9d-89d2-e2f39fa9d10f" providerId="ADAL" clId="{17476499-19D1-4B6A-B1E9-1ECDBA3F032E}" dt="2026-10-14T13:54:48.060" v="9959" actId="20577"/>
          <ac:spMkLst>
            <pc:docMk/>
            <pc:sldMk cId="712357728" sldId="308"/>
            <ac:spMk id="2" creationId="{62A6743D-BF54-7F35-CBE5-92DB5EEA56E7}"/>
          </ac:spMkLst>
        </pc:spChg>
        <pc:spChg chg="mod">
          <ac:chgData name="Bukola ABIOLA" userId="3d7a8a9b-5c63-4d9d-89d2-e2f39fa9d10f" providerId="ADAL" clId="{17476499-19D1-4B6A-B1E9-1ECDBA3F032E}" dt="2026-10-14T14:11:49.577" v="10064" actId="20577"/>
          <ac:spMkLst>
            <pc:docMk/>
            <pc:sldMk cId="712357728" sldId="308"/>
            <ac:spMk id="3" creationId="{9675A7B5-0B70-8973-56BE-E27302788001}"/>
          </ac:spMkLst>
        </pc:spChg>
      </pc:sldChg>
      <pc:sldChg chg="modSp add mod">
        <pc:chgData name="Bukola ABIOLA" userId="3d7a8a9b-5c63-4d9d-89d2-e2f39fa9d10f" providerId="ADAL" clId="{17476499-19D1-4B6A-B1E9-1ECDBA3F032E}" dt="2026-10-14T14:34:56.318" v="10485" actId="2711"/>
        <pc:sldMkLst>
          <pc:docMk/>
          <pc:sldMk cId="2312195127" sldId="309"/>
        </pc:sldMkLst>
        <pc:spChg chg="mod">
          <ac:chgData name="Bukola ABIOLA" userId="3d7a8a9b-5c63-4d9d-89d2-e2f39fa9d10f" providerId="ADAL" clId="{17476499-19D1-4B6A-B1E9-1ECDBA3F032E}" dt="2026-10-14T14:33:15.100" v="10473"/>
          <ac:spMkLst>
            <pc:docMk/>
            <pc:sldMk cId="2312195127" sldId="309"/>
            <ac:spMk id="2" creationId="{62806853-008C-EBBE-331D-32F165ED0B78}"/>
          </ac:spMkLst>
        </pc:spChg>
        <pc:spChg chg="mod">
          <ac:chgData name="Bukola ABIOLA" userId="3d7a8a9b-5c63-4d9d-89d2-e2f39fa9d10f" providerId="ADAL" clId="{17476499-19D1-4B6A-B1E9-1ECDBA3F032E}" dt="2026-10-14T14:34:56.318" v="10485" actId="2711"/>
          <ac:spMkLst>
            <pc:docMk/>
            <pc:sldMk cId="2312195127" sldId="309"/>
            <ac:spMk id="3" creationId="{FD88CE76-0366-8A07-140E-EA6236880134}"/>
          </ac:spMkLst>
        </pc:spChg>
      </pc:sldChg>
      <pc:sldChg chg="modSp add mod">
        <pc:chgData name="Bukola ABIOLA" userId="3d7a8a9b-5c63-4d9d-89d2-e2f39fa9d10f" providerId="ADAL" clId="{17476499-19D1-4B6A-B1E9-1ECDBA3F032E}" dt="2026-10-14T15:12:05.286" v="11708" actId="255"/>
        <pc:sldMkLst>
          <pc:docMk/>
          <pc:sldMk cId="158071348" sldId="310"/>
        </pc:sldMkLst>
        <pc:spChg chg="mod">
          <ac:chgData name="Bukola ABIOLA" userId="3d7a8a9b-5c63-4d9d-89d2-e2f39fa9d10f" providerId="ADAL" clId="{17476499-19D1-4B6A-B1E9-1ECDBA3F032E}" dt="2026-10-14T14:36:03.831" v="10536" actId="20577"/>
          <ac:spMkLst>
            <pc:docMk/>
            <pc:sldMk cId="158071348" sldId="310"/>
            <ac:spMk id="2" creationId="{700A8507-7312-EFF9-876E-ED4B550893B6}"/>
          </ac:spMkLst>
        </pc:spChg>
        <pc:spChg chg="mod">
          <ac:chgData name="Bukola ABIOLA" userId="3d7a8a9b-5c63-4d9d-89d2-e2f39fa9d10f" providerId="ADAL" clId="{17476499-19D1-4B6A-B1E9-1ECDBA3F032E}" dt="2026-10-14T15:12:05.286" v="11708" actId="255"/>
          <ac:spMkLst>
            <pc:docMk/>
            <pc:sldMk cId="158071348" sldId="310"/>
            <ac:spMk id="3" creationId="{B7F11C06-F634-43B0-23F9-314F2535278B}"/>
          </ac:spMkLst>
        </pc:spChg>
      </pc:sldChg>
      <pc:sldChg chg="add del">
        <pc:chgData name="Bukola ABIOLA" userId="3d7a8a9b-5c63-4d9d-89d2-e2f39fa9d10f" providerId="ADAL" clId="{17476499-19D1-4B6A-B1E9-1ECDBA3F032E}" dt="2026-10-14T14:38:33.984" v="10591" actId="47"/>
        <pc:sldMkLst>
          <pc:docMk/>
          <pc:sldMk cId="1627726824" sldId="311"/>
        </pc:sldMkLst>
      </pc:sldChg>
      <pc:sldChg chg="addSp delSp modSp add mod">
        <pc:chgData name="Bukola ABIOLA" userId="3d7a8a9b-5c63-4d9d-89d2-e2f39fa9d10f" providerId="ADAL" clId="{17476499-19D1-4B6A-B1E9-1ECDBA3F032E}" dt="2026-10-14T14:52:17.334" v="10750" actId="27636"/>
        <pc:sldMkLst>
          <pc:docMk/>
          <pc:sldMk cId="2220736234" sldId="311"/>
        </pc:sldMkLst>
        <pc:spChg chg="mod">
          <ac:chgData name="Bukola ABIOLA" userId="3d7a8a9b-5c63-4d9d-89d2-e2f39fa9d10f" providerId="ADAL" clId="{17476499-19D1-4B6A-B1E9-1ECDBA3F032E}" dt="2026-10-14T14:49:47.776" v="10727" actId="20577"/>
          <ac:spMkLst>
            <pc:docMk/>
            <pc:sldMk cId="2220736234" sldId="311"/>
            <ac:spMk id="2" creationId="{EECB4940-6AB6-7C19-7939-BD9F300425CD}"/>
          </ac:spMkLst>
        </pc:spChg>
        <pc:spChg chg="mod">
          <ac:chgData name="Bukola ABIOLA" userId="3d7a8a9b-5c63-4d9d-89d2-e2f39fa9d10f" providerId="ADAL" clId="{17476499-19D1-4B6A-B1E9-1ECDBA3F032E}" dt="2026-10-14T14:52:17.334" v="10750" actId="27636"/>
          <ac:spMkLst>
            <pc:docMk/>
            <pc:sldMk cId="2220736234" sldId="311"/>
            <ac:spMk id="3" creationId="{0160798E-CD72-189D-8F26-60852F0EA1C0}"/>
          </ac:spMkLst>
        </pc:spChg>
        <pc:spChg chg="add del mod">
          <ac:chgData name="Bukola ABIOLA" userId="3d7a8a9b-5c63-4d9d-89d2-e2f39fa9d10f" providerId="ADAL" clId="{17476499-19D1-4B6A-B1E9-1ECDBA3F032E}" dt="2026-10-14T14:50:34.682" v="10732" actId="478"/>
          <ac:spMkLst>
            <pc:docMk/>
            <pc:sldMk cId="2220736234" sldId="311"/>
            <ac:spMk id="4" creationId="{440BEAC0-9850-B8A1-56EC-E34FDECC8D64}"/>
          </ac:spMkLst>
        </pc:spChg>
        <pc:spChg chg="add del mod">
          <ac:chgData name="Bukola ABIOLA" userId="3d7a8a9b-5c63-4d9d-89d2-e2f39fa9d10f" providerId="ADAL" clId="{17476499-19D1-4B6A-B1E9-1ECDBA3F032E}" dt="2026-10-14T14:41:25.839" v="10633"/>
          <ac:spMkLst>
            <pc:docMk/>
            <pc:sldMk cId="2220736234" sldId="311"/>
            <ac:spMk id="5" creationId="{B744E932-87AD-1898-C4EA-7A7CC941CC3C}"/>
          </ac:spMkLst>
        </pc:spChg>
        <pc:spChg chg="add mod">
          <ac:chgData name="Bukola ABIOLA" userId="3d7a8a9b-5c63-4d9d-89d2-e2f39fa9d10f" providerId="ADAL" clId="{17476499-19D1-4B6A-B1E9-1ECDBA3F032E}" dt="2026-10-14T14:51:40.043" v="10744" actId="14100"/>
          <ac:spMkLst>
            <pc:docMk/>
            <pc:sldMk cId="2220736234" sldId="311"/>
            <ac:spMk id="6" creationId="{50815D65-4CAE-374B-B355-83F96A21535F}"/>
          </ac:spMkLst>
        </pc:spChg>
      </pc:sldChg>
      <pc:sldChg chg="addSp modSp add mod">
        <pc:chgData name="Bukola ABIOLA" userId="3d7a8a9b-5c63-4d9d-89d2-e2f39fa9d10f" providerId="ADAL" clId="{17476499-19D1-4B6A-B1E9-1ECDBA3F032E}" dt="2026-10-14T14:47:56.585" v="10723" actId="113"/>
        <pc:sldMkLst>
          <pc:docMk/>
          <pc:sldMk cId="457577488" sldId="312"/>
        </pc:sldMkLst>
        <pc:spChg chg="mod">
          <ac:chgData name="Bukola ABIOLA" userId="3d7a8a9b-5c63-4d9d-89d2-e2f39fa9d10f" providerId="ADAL" clId="{17476499-19D1-4B6A-B1E9-1ECDBA3F032E}" dt="2026-10-14T14:46:01.740" v="10699"/>
          <ac:spMkLst>
            <pc:docMk/>
            <pc:sldMk cId="457577488" sldId="312"/>
            <ac:spMk id="2" creationId="{00FF3F30-22A3-0C17-077D-399858CB859E}"/>
          </ac:spMkLst>
        </pc:spChg>
        <pc:spChg chg="mod">
          <ac:chgData name="Bukola ABIOLA" userId="3d7a8a9b-5c63-4d9d-89d2-e2f39fa9d10f" providerId="ADAL" clId="{17476499-19D1-4B6A-B1E9-1ECDBA3F032E}" dt="2026-10-14T14:46:08.911" v="10701" actId="27636"/>
          <ac:spMkLst>
            <pc:docMk/>
            <pc:sldMk cId="457577488" sldId="312"/>
            <ac:spMk id="3" creationId="{7AEF06F5-8982-AE8B-9351-1B0AFAF0ADF9}"/>
          </ac:spMkLst>
        </pc:spChg>
        <pc:graphicFrameChg chg="add mod modGraphic">
          <ac:chgData name="Bukola ABIOLA" userId="3d7a8a9b-5c63-4d9d-89d2-e2f39fa9d10f" providerId="ADAL" clId="{17476499-19D1-4B6A-B1E9-1ECDBA3F032E}" dt="2026-10-14T14:47:56.585" v="10723" actId="113"/>
          <ac:graphicFrameMkLst>
            <pc:docMk/>
            <pc:sldMk cId="457577488" sldId="312"/>
            <ac:graphicFrameMk id="4" creationId="{F872C271-FE71-BFEE-DBBD-CE2ACC6DC34D}"/>
          </ac:graphicFrameMkLst>
        </pc:graphicFrameChg>
      </pc:sldChg>
      <pc:sldChg chg="new del">
        <pc:chgData name="Bukola ABIOLA" userId="3d7a8a9b-5c63-4d9d-89d2-e2f39fa9d10f" providerId="ADAL" clId="{17476499-19D1-4B6A-B1E9-1ECDBA3F032E}" dt="2026-10-14T14:49:07.866" v="10726" actId="2696"/>
        <pc:sldMkLst>
          <pc:docMk/>
          <pc:sldMk cId="3123962286" sldId="313"/>
        </pc:sldMkLst>
      </pc:sldChg>
      <pc:sldChg chg="modSp add mod">
        <pc:chgData name="Bukola ABIOLA" userId="3d7a8a9b-5c63-4d9d-89d2-e2f39fa9d10f" providerId="ADAL" clId="{17476499-19D1-4B6A-B1E9-1ECDBA3F032E}" dt="2026-10-14T15:18:23.559" v="12173" actId="20577"/>
        <pc:sldMkLst>
          <pc:docMk/>
          <pc:sldMk cId="3151217131" sldId="314"/>
        </pc:sldMkLst>
        <pc:spChg chg="mod">
          <ac:chgData name="Bukola ABIOLA" userId="3d7a8a9b-5c63-4d9d-89d2-e2f39fa9d10f" providerId="ADAL" clId="{17476499-19D1-4B6A-B1E9-1ECDBA3F032E}" dt="2026-10-14T15:18:23.559" v="12173" actId="20577"/>
          <ac:spMkLst>
            <pc:docMk/>
            <pc:sldMk cId="3151217131" sldId="314"/>
            <ac:spMk id="2" creationId="{8DE71A24-8D5B-1342-709D-4EB5F6226F4C}"/>
          </ac:spMkLst>
        </pc:spChg>
      </pc:sldChg>
      <pc:sldChg chg="modSp add mod">
        <pc:chgData name="Bukola ABIOLA" userId="3d7a8a9b-5c63-4d9d-89d2-e2f39fa9d10f" providerId="ADAL" clId="{17476499-19D1-4B6A-B1E9-1ECDBA3F032E}" dt="2026-10-14T14:54:19.489" v="11084" actId="14100"/>
        <pc:sldMkLst>
          <pc:docMk/>
          <pc:sldMk cId="2934830124" sldId="315"/>
        </pc:sldMkLst>
        <pc:spChg chg="mod">
          <ac:chgData name="Bukola ABIOLA" userId="3d7a8a9b-5c63-4d9d-89d2-e2f39fa9d10f" providerId="ADAL" clId="{17476499-19D1-4B6A-B1E9-1ECDBA3F032E}" dt="2026-10-14T14:53:26.767" v="10776"/>
          <ac:spMkLst>
            <pc:docMk/>
            <pc:sldMk cId="2934830124" sldId="315"/>
            <ac:spMk id="2" creationId="{C1D980F5-356B-6130-1FE9-217ECD696427}"/>
          </ac:spMkLst>
        </pc:spChg>
        <pc:spChg chg="mod">
          <ac:chgData name="Bukola ABIOLA" userId="3d7a8a9b-5c63-4d9d-89d2-e2f39fa9d10f" providerId="ADAL" clId="{17476499-19D1-4B6A-B1E9-1ECDBA3F032E}" dt="2026-10-14T14:54:19.489" v="11084" actId="14100"/>
          <ac:spMkLst>
            <pc:docMk/>
            <pc:sldMk cId="2934830124" sldId="315"/>
            <ac:spMk id="3" creationId="{5F059211-840B-44D0-26E1-AD1E49757BD8}"/>
          </ac:spMkLst>
        </pc:spChg>
        <pc:spChg chg="mod">
          <ac:chgData name="Bukola ABIOLA" userId="3d7a8a9b-5c63-4d9d-89d2-e2f39fa9d10f" providerId="ADAL" clId="{17476499-19D1-4B6A-B1E9-1ECDBA3F032E}" dt="2026-10-14T14:53:34.812" v="10919" actId="20577"/>
          <ac:spMkLst>
            <pc:docMk/>
            <pc:sldMk cId="2934830124" sldId="315"/>
            <ac:spMk id="4" creationId="{A67B25F2-D7F1-D4F0-1619-083D4492C210}"/>
          </ac:spMkLst>
        </pc:spChg>
      </pc:sldChg>
      <pc:sldChg chg="modSp add mod">
        <pc:chgData name="Bukola ABIOLA" userId="3d7a8a9b-5c63-4d9d-89d2-e2f39fa9d10f" providerId="ADAL" clId="{17476499-19D1-4B6A-B1E9-1ECDBA3F032E}" dt="2026-10-14T14:57:00.438" v="11141" actId="20577"/>
        <pc:sldMkLst>
          <pc:docMk/>
          <pc:sldMk cId="2054408514" sldId="316"/>
        </pc:sldMkLst>
        <pc:spChg chg="mod">
          <ac:chgData name="Bukola ABIOLA" userId="3d7a8a9b-5c63-4d9d-89d2-e2f39fa9d10f" providerId="ADAL" clId="{17476499-19D1-4B6A-B1E9-1ECDBA3F032E}" dt="2026-10-14T14:55:14.402" v="11124" actId="113"/>
          <ac:spMkLst>
            <pc:docMk/>
            <pc:sldMk cId="2054408514" sldId="316"/>
            <ac:spMk id="2" creationId="{349C238E-D398-EB47-23F4-2CA12B21815F}"/>
          </ac:spMkLst>
        </pc:spChg>
        <pc:spChg chg="mod">
          <ac:chgData name="Bukola ABIOLA" userId="3d7a8a9b-5c63-4d9d-89d2-e2f39fa9d10f" providerId="ADAL" clId="{17476499-19D1-4B6A-B1E9-1ECDBA3F032E}" dt="2026-10-14T14:57:00.438" v="11141" actId="20577"/>
          <ac:spMkLst>
            <pc:docMk/>
            <pc:sldMk cId="2054408514" sldId="316"/>
            <ac:spMk id="3" creationId="{946C4D36-DD3E-9E0F-8070-41299699F57F}"/>
          </ac:spMkLst>
        </pc:spChg>
      </pc:sldChg>
      <pc:sldChg chg="modSp add mod">
        <pc:chgData name="Bukola ABIOLA" userId="3d7a8a9b-5c63-4d9d-89d2-e2f39fa9d10f" providerId="ADAL" clId="{17476499-19D1-4B6A-B1E9-1ECDBA3F032E}" dt="2026-10-14T15:19:40.874" v="12175" actId="20577"/>
        <pc:sldMkLst>
          <pc:docMk/>
          <pc:sldMk cId="1500441340" sldId="317"/>
        </pc:sldMkLst>
        <pc:spChg chg="mod">
          <ac:chgData name="Bukola ABIOLA" userId="3d7a8a9b-5c63-4d9d-89d2-e2f39fa9d10f" providerId="ADAL" clId="{17476499-19D1-4B6A-B1E9-1ECDBA3F032E}" dt="2026-10-14T15:19:40.874" v="12175" actId="20577"/>
          <ac:spMkLst>
            <pc:docMk/>
            <pc:sldMk cId="1500441340" sldId="317"/>
            <ac:spMk id="2" creationId="{7DE881B4-E8FE-2211-CA67-A7B0C23EE436}"/>
          </ac:spMkLst>
        </pc:spChg>
        <pc:spChg chg="mod">
          <ac:chgData name="Bukola ABIOLA" userId="3d7a8a9b-5c63-4d9d-89d2-e2f39fa9d10f" providerId="ADAL" clId="{17476499-19D1-4B6A-B1E9-1ECDBA3F032E}" dt="2026-10-14T14:59:31.288" v="11448" actId="20577"/>
          <ac:spMkLst>
            <pc:docMk/>
            <pc:sldMk cId="1500441340" sldId="317"/>
            <ac:spMk id="3" creationId="{CCADCEF5-856B-D141-BE65-781B35025B2B}"/>
          </ac:spMkLst>
        </pc:spChg>
      </pc:sldChg>
      <pc:sldChg chg="modSp add mod">
        <pc:chgData name="Bukola ABIOLA" userId="3d7a8a9b-5c63-4d9d-89d2-e2f39fa9d10f" providerId="ADAL" clId="{17476499-19D1-4B6A-B1E9-1ECDBA3F032E}" dt="2026-10-14T15:01:00.317" v="11491" actId="27636"/>
        <pc:sldMkLst>
          <pc:docMk/>
          <pc:sldMk cId="371987091" sldId="318"/>
        </pc:sldMkLst>
        <pc:spChg chg="mod">
          <ac:chgData name="Bukola ABIOLA" userId="3d7a8a9b-5c63-4d9d-89d2-e2f39fa9d10f" providerId="ADAL" clId="{17476499-19D1-4B6A-B1E9-1ECDBA3F032E}" dt="2026-10-14T15:00:53.332" v="11489"/>
          <ac:spMkLst>
            <pc:docMk/>
            <pc:sldMk cId="371987091" sldId="318"/>
            <ac:spMk id="2" creationId="{3DCA2A8B-FA6E-AAED-85BA-2620031F1791}"/>
          </ac:spMkLst>
        </pc:spChg>
        <pc:spChg chg="mod">
          <ac:chgData name="Bukola ABIOLA" userId="3d7a8a9b-5c63-4d9d-89d2-e2f39fa9d10f" providerId="ADAL" clId="{17476499-19D1-4B6A-B1E9-1ECDBA3F032E}" dt="2026-10-14T15:01:00.317" v="11491" actId="27636"/>
          <ac:spMkLst>
            <pc:docMk/>
            <pc:sldMk cId="371987091" sldId="318"/>
            <ac:spMk id="3" creationId="{42E28A80-1521-8BC1-5597-730B9B456163}"/>
          </ac:spMkLst>
        </pc:spChg>
      </pc:sldChg>
      <pc:sldChg chg="delSp modSp add mod">
        <pc:chgData name="Bukola ABIOLA" userId="3d7a8a9b-5c63-4d9d-89d2-e2f39fa9d10f" providerId="ADAL" clId="{17476499-19D1-4B6A-B1E9-1ECDBA3F032E}" dt="2026-10-14T15:20:09.396" v="12177" actId="20577"/>
        <pc:sldMkLst>
          <pc:docMk/>
          <pc:sldMk cId="4067322818" sldId="319"/>
        </pc:sldMkLst>
        <pc:spChg chg="mod">
          <ac:chgData name="Bukola ABIOLA" userId="3d7a8a9b-5c63-4d9d-89d2-e2f39fa9d10f" providerId="ADAL" clId="{17476499-19D1-4B6A-B1E9-1ECDBA3F032E}" dt="2026-10-14T15:20:09.396" v="12177" actId="20577"/>
          <ac:spMkLst>
            <pc:docMk/>
            <pc:sldMk cId="4067322818" sldId="319"/>
            <ac:spMk id="2" creationId="{5A11545C-669F-3E30-9EE3-615DBFCDB17B}"/>
          </ac:spMkLst>
        </pc:spChg>
        <pc:spChg chg="mod">
          <ac:chgData name="Bukola ABIOLA" userId="3d7a8a9b-5c63-4d9d-89d2-e2f39fa9d10f" providerId="ADAL" clId="{17476499-19D1-4B6A-B1E9-1ECDBA3F032E}" dt="2026-10-14T15:04:25.972" v="11658" actId="2711"/>
          <ac:spMkLst>
            <pc:docMk/>
            <pc:sldMk cId="4067322818" sldId="319"/>
            <ac:spMk id="3" creationId="{786360F8-BB68-39EE-F0E4-F05FBB383422}"/>
          </ac:spMkLst>
        </pc:spChg>
        <pc:spChg chg="del mod">
          <ac:chgData name="Bukola ABIOLA" userId="3d7a8a9b-5c63-4d9d-89d2-e2f39fa9d10f" providerId="ADAL" clId="{17476499-19D1-4B6A-B1E9-1ECDBA3F032E}" dt="2026-10-14T15:04:37.625" v="11660"/>
          <ac:spMkLst>
            <pc:docMk/>
            <pc:sldMk cId="4067322818" sldId="319"/>
            <ac:spMk id="4" creationId="{565E78DE-866A-BD8D-9202-7D0025ADEB3A}"/>
          </ac:spMkLst>
        </pc:spChg>
      </pc:sldChg>
      <pc:sldChg chg="add del">
        <pc:chgData name="Bukola ABIOLA" userId="3d7a8a9b-5c63-4d9d-89d2-e2f39fa9d10f" providerId="ADAL" clId="{17476499-19D1-4B6A-B1E9-1ECDBA3F032E}" dt="2026-10-14T15:05:09.309" v="11664" actId="2696"/>
        <pc:sldMkLst>
          <pc:docMk/>
          <pc:sldMk cId="1765936959" sldId="320"/>
        </pc:sldMkLst>
      </pc:sldChg>
      <pc:sldChg chg="addSp delSp modSp new del mod">
        <pc:chgData name="Bukola ABIOLA" userId="3d7a8a9b-5c63-4d9d-89d2-e2f39fa9d10f" providerId="ADAL" clId="{17476499-19D1-4B6A-B1E9-1ECDBA3F032E}" dt="2026-10-14T15:13:54.292" v="11759" actId="2696"/>
        <pc:sldMkLst>
          <pc:docMk/>
          <pc:sldMk cId="2037074100" sldId="320"/>
        </pc:sldMkLst>
        <pc:spChg chg="mod">
          <ac:chgData name="Bukola ABIOLA" userId="3d7a8a9b-5c63-4d9d-89d2-e2f39fa9d10f" providerId="ADAL" clId="{17476499-19D1-4B6A-B1E9-1ECDBA3F032E}" dt="2026-10-14T15:13:20.359" v="11752" actId="20577"/>
          <ac:spMkLst>
            <pc:docMk/>
            <pc:sldMk cId="2037074100" sldId="320"/>
            <ac:spMk id="2" creationId="{BB00E074-775B-5D10-E649-37B1BED60F05}"/>
          </ac:spMkLst>
        </pc:spChg>
        <pc:spChg chg="add del mod">
          <ac:chgData name="Bukola ABIOLA" userId="3d7a8a9b-5c63-4d9d-89d2-e2f39fa9d10f" providerId="ADAL" clId="{17476499-19D1-4B6A-B1E9-1ECDBA3F032E}" dt="2026-10-14T15:13:38.716" v="11757" actId="14100"/>
          <ac:spMkLst>
            <pc:docMk/>
            <pc:sldMk cId="2037074100" sldId="320"/>
            <ac:spMk id="3" creationId="{8FCACB9D-A9BD-D0E5-E058-64F0D6464556}"/>
          </ac:spMkLst>
        </pc:spChg>
        <pc:picChg chg="add del mod ord">
          <ac:chgData name="Bukola ABIOLA" userId="3d7a8a9b-5c63-4d9d-89d2-e2f39fa9d10f" providerId="ADAL" clId="{17476499-19D1-4B6A-B1E9-1ECDBA3F032E}" dt="2026-10-14T15:13:26.512" v="11754" actId="34307"/>
          <ac:picMkLst>
            <pc:docMk/>
            <pc:sldMk cId="2037074100" sldId="320"/>
            <ac:picMk id="4" creationId="{001DA52B-6332-86C4-4BF3-DA71A60AD465}"/>
          </ac:picMkLst>
        </pc:picChg>
      </pc:sldChg>
      <pc:sldChg chg="add del">
        <pc:chgData name="Bukola ABIOLA" userId="3d7a8a9b-5c63-4d9d-89d2-e2f39fa9d10f" providerId="ADAL" clId="{17476499-19D1-4B6A-B1E9-1ECDBA3F032E}" dt="2026-10-14T15:05:34.712" v="11668" actId="2696"/>
        <pc:sldMkLst>
          <pc:docMk/>
          <pc:sldMk cId="4035667871" sldId="320"/>
        </pc:sldMkLst>
      </pc:sldChg>
      <pc:sldChg chg="add del">
        <pc:chgData name="Bukola ABIOLA" userId="3d7a8a9b-5c63-4d9d-89d2-e2f39fa9d10f" providerId="ADAL" clId="{17476499-19D1-4B6A-B1E9-1ECDBA3F032E}" dt="2026-10-14T15:14:05.018" v="11761" actId="2696"/>
        <pc:sldMkLst>
          <pc:docMk/>
          <pc:sldMk cId="998085683" sldId="321"/>
        </pc:sldMkLst>
      </pc:sldChg>
      <pc:sldChg chg="modSp add mod">
        <pc:chgData name="Bukola ABIOLA" userId="3d7a8a9b-5c63-4d9d-89d2-e2f39fa9d10f" providerId="ADAL" clId="{17476499-19D1-4B6A-B1E9-1ECDBA3F032E}" dt="2026-10-14T15:24:09.661" v="12398" actId="255"/>
        <pc:sldMkLst>
          <pc:docMk/>
          <pc:sldMk cId="2861571637" sldId="322"/>
        </pc:sldMkLst>
        <pc:spChg chg="mod">
          <ac:chgData name="Bukola ABIOLA" userId="3d7a8a9b-5c63-4d9d-89d2-e2f39fa9d10f" providerId="ADAL" clId="{17476499-19D1-4B6A-B1E9-1ECDBA3F032E}" dt="2026-10-14T15:23:46.516" v="12395" actId="20577"/>
          <ac:spMkLst>
            <pc:docMk/>
            <pc:sldMk cId="2861571637" sldId="322"/>
            <ac:spMk id="2" creationId="{58CEC67F-B5F8-2F63-3B4C-D845FE86E316}"/>
          </ac:spMkLst>
        </pc:spChg>
        <pc:spChg chg="mod">
          <ac:chgData name="Bukola ABIOLA" userId="3d7a8a9b-5c63-4d9d-89d2-e2f39fa9d10f" providerId="ADAL" clId="{17476499-19D1-4B6A-B1E9-1ECDBA3F032E}" dt="2026-10-14T15:24:09.661" v="12398" actId="255"/>
          <ac:spMkLst>
            <pc:docMk/>
            <pc:sldMk cId="2861571637" sldId="322"/>
            <ac:spMk id="3" creationId="{6BDC9774-218F-5990-C59C-24FFDC091D35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417779" y="802298"/>
            <a:ext cx="8637073" cy="2541431"/>
          </a:xfrm>
        </p:spPr>
        <p:txBody>
          <a:bodyPr bIns="0" anchor="b">
            <a:normAutofit/>
          </a:bodyPr>
          <a:lstStyle>
            <a:lvl1pPr algn="l">
              <a:defRPr sz="6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17780" y="3531204"/>
            <a:ext cx="8637072" cy="977621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800" b="0" cap="all" baseline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416500" y="329307"/>
            <a:ext cx="4973915" cy="30920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37664" y="798973"/>
            <a:ext cx="811019" cy="503578"/>
          </a:xfrm>
        </p:spPr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2417780" y="3528542"/>
            <a:ext cx="863707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3" name="Straight Connector 32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4239" y="1756130"/>
            <a:ext cx="8643154" cy="1887950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4239" y="3806195"/>
            <a:ext cx="8630446" cy="1012929"/>
          </a:xfrm>
        </p:spPr>
        <p:txBody>
          <a:bodyPr tIns="91440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1454239" y="3804985"/>
            <a:ext cx="8630446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9217" y="804889"/>
            <a:ext cx="9605635" cy="1059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47331" y="2010878"/>
            <a:ext cx="4645152" cy="344859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13771" y="2017343"/>
            <a:ext cx="4645152" cy="3441520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5" name="Straight Connector 3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7191" y="804163"/>
            <a:ext cx="9607661" cy="10563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47191" y="2019549"/>
            <a:ext cx="4645152" cy="801943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47191" y="2824269"/>
            <a:ext cx="4645152" cy="264445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12362" y="2023003"/>
            <a:ext cx="4645152" cy="80223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12362" y="2821491"/>
            <a:ext cx="4645152" cy="2637371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9" name="Straight Connector 28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5" name="Straight Connector 24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671" y="798973"/>
            <a:ext cx="3273099" cy="2247117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43714" y="798974"/>
            <a:ext cx="6012470" cy="4658826"/>
          </a:xfrm>
        </p:spPr>
        <p:txBody>
          <a:bodyPr anchor="ctr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44671" y="3205491"/>
            <a:ext cx="3275013" cy="2248181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1448280" y="3205491"/>
            <a:ext cx="3269490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7477387" y="482170"/>
            <a:ext cx="4074533" cy="5149101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206" y="1129513"/>
            <a:ext cx="5532328" cy="1830584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124389" y="1122542"/>
            <a:ext cx="2791171" cy="3866327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50329" y="3145992"/>
            <a:ext cx="5524404" cy="2003742"/>
          </a:xfrm>
        </p:spPr>
        <p:txBody>
          <a:bodyPr>
            <a:normAutofit/>
          </a:bodyPr>
          <a:lstStyle>
            <a:lvl1pPr marL="0" indent="0" algn="l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47382" y="5469856"/>
            <a:ext cx="5527351" cy="320123"/>
          </a:xfrm>
        </p:spPr>
        <p:txBody>
          <a:bodyPr/>
          <a:lstStyle>
            <a:lvl1pPr algn="l">
              <a:defRPr/>
            </a:lvl1pPr>
          </a:lstStyle>
          <a:p>
            <a:fld id="{48A87A34-81AB-432B-8DAE-1953F412C126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447382" y="318640"/>
            <a:ext cx="5541004" cy="320931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31" name="Straight Connector 30"/>
          <p:cNvCxnSpPr/>
          <p:nvPr/>
        </p:nvCxnSpPr>
        <p:spPr>
          <a:xfrm>
            <a:off x="1447382" y="3143605"/>
            <a:ext cx="552735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26" name="Straight Connector 25"/>
          <p:cNvCxnSpPr/>
          <p:nvPr/>
        </p:nvCxnSpPr>
        <p:spPr>
          <a:xfrm>
            <a:off x="1453896" y="1847088"/>
            <a:ext cx="960752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439111" y="798973"/>
            <a:ext cx="1615742" cy="465988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444672" y="798973"/>
            <a:ext cx="7828830" cy="46598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cxnSp>
        <p:nvCxnSpPr>
          <p:cNvPr id="15" name="Straight Connector 14"/>
          <p:cNvCxnSpPr/>
          <p:nvPr/>
        </p:nvCxnSpPr>
        <p:spPr>
          <a:xfrm>
            <a:off x="9439111" y="798973"/>
            <a:ext cx="0" cy="4659889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2019476"/>
            <a:ext cx="12192000" cy="4105941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NG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38" b="-1538"/>
          <a:stretch/>
        </p:blipFill>
        <p:spPr bwMode="black">
          <a:xfrm>
            <a:off x="0" y="6126480"/>
            <a:ext cx="12192000" cy="74295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1049235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1579" y="2015732"/>
            <a:ext cx="9603275" cy="345061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4138" y="330370"/>
            <a:ext cx="3500715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10/14/2026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51579" y="329307"/>
            <a:ext cx="5938836" cy="3092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0060" y="798973"/>
            <a:ext cx="811019" cy="503578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800">
                <a:solidFill>
                  <a:schemeClr val="accent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6128413"/>
            <a:ext cx="12192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8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40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19760" y="558801"/>
            <a:ext cx="11501120" cy="129495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27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US" sz="27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360 </a:t>
            </a:r>
            <a:r>
              <a:rPr lang="en-US" sz="27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Transformation To Impact-reimagining Revenue Administration For The Digital Age</a:t>
            </a:r>
            <a:br>
              <a:rPr lang="en-US" sz="1800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1441" y="1950720"/>
            <a:ext cx="12192000" cy="410464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SOCIETY OF WOMEN IN TAXATION (SWIT) </a:t>
            </a:r>
          </a:p>
          <a:p>
            <a:pPr marL="0" indent="0" algn="just">
              <a:buNone/>
            </a:pP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SWIT Tax Clinic, SECOND EDITION</a:t>
            </a:r>
          </a:p>
          <a:p>
            <a:pPr marL="0" indent="0" algn="just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</a:p>
          <a:p>
            <a:pPr marL="0" indent="0" algn="r"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r">
              <a:buNone/>
            </a:pPr>
            <a:endParaRPr lang="en-US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Presented By :Bukola Elizabeth Abiola, </a:t>
            </a:r>
            <a:r>
              <a:rPr lang="en-US" sz="1800" b="1" dirty="0" err="1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Ph.D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sz="18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,</a:t>
            </a:r>
            <a: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FCNA,FCIT</a:t>
            </a: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15</a:t>
            </a:r>
            <a:r>
              <a:rPr lang="en-US" sz="1800" b="1" baseline="30000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</a:t>
            </a:r>
            <a:r>
              <a:rPr lang="en-US" sz="18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October, 2026     </a:t>
            </a:r>
          </a:p>
          <a:p>
            <a:pPr marL="0" indent="0">
              <a:buNone/>
            </a:pPr>
            <a:endParaRPr lang="en-US" sz="31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7083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0D124B-E29F-BAF5-3E15-239A289A5D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8CEC67F-B5F8-2F63-3B4C-D845FE86E3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71120" y="558801"/>
            <a:ext cx="12192000" cy="1294954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7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Objectives of the </a:t>
            </a:r>
            <a:r>
              <a:rPr lang="en-US" sz="2700" b="1" cap="none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Sesion</a:t>
            </a:r>
            <a:br>
              <a:rPr lang="en-US" sz="1800" cap="none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8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BDC9774-218F-5990-C59C-24FFDC091D3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441" y="1853754"/>
            <a:ext cx="12192000" cy="4343846"/>
          </a:xfrm>
        </p:spPr>
        <p:txBody>
          <a:bodyPr>
            <a:normAutofit fontScale="25000" lnSpcReduction="20000"/>
          </a:bodyPr>
          <a:lstStyle/>
          <a:p>
            <a:pPr marL="0" indent="0" algn="just">
              <a:buNone/>
            </a:pPr>
            <a:r>
              <a:rPr lang="en-US" sz="16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At the end of the session participants should understand 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72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NG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he </a:t>
            </a:r>
            <a:r>
              <a:rPr lang="en-NG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Digital Revenue Administration Imperative</a:t>
            </a: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NG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Nigeria's Digital Transformation Journey</a:t>
            </a:r>
            <a:endParaRPr lang="en-US" sz="56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Understanding Rev360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Rev360 Ecosystem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Transformation in action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 on Taxpayers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 on Revenue Administration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Future of Revenue Administration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takeaway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Call to Action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US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Conclusion</a:t>
            </a:r>
            <a:br>
              <a:rPr lang="en-NG" sz="5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NG" sz="1800" dirty="0"/>
            </a:br>
            <a:endParaRPr lang="en-US" sz="1800" b="1" dirty="0">
              <a:solidFill>
                <a:schemeClr val="tx1">
                  <a:lumMod val="85000"/>
                  <a:lumOff val="1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3100" b="1" dirty="0">
              <a:solidFill>
                <a:schemeClr val="tx1">
                  <a:lumMod val="85000"/>
                  <a:lumOff val="1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sz="3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5716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5FF90C-300B-9378-C5D5-4ADC9416F0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" y="804519"/>
            <a:ext cx="12090398" cy="1049235"/>
          </a:xfrm>
        </p:spPr>
        <p:txBody>
          <a:bodyPr/>
          <a:lstStyle/>
          <a:p>
            <a:pPr algn="ctr"/>
            <a:r>
              <a:rPr lang="en-US" dirty="0"/>
              <a:t>             </a:t>
            </a:r>
            <a:br>
              <a:rPr lang="en-US" dirty="0"/>
            </a:br>
            <a:r>
              <a:rPr lang="en-US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Introduction</a:t>
            </a:r>
            <a:r>
              <a:rPr lang="en-US" cap="none" dirty="0"/>
              <a:t> </a:t>
            </a:r>
            <a:endParaRPr lang="en-N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0FA48D-809D-2013-FFCB-0E43A22294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1600" y="2011680"/>
            <a:ext cx="12090399" cy="4041801"/>
          </a:xfrm>
        </p:spPr>
        <p:txBody>
          <a:bodyPr>
            <a:normAutofit/>
          </a:bodyPr>
          <a:lstStyle/>
          <a:p>
            <a:pPr fontAlgn="t">
              <a:buNone/>
            </a:pPr>
            <a:r>
              <a:rPr lang="en-US" dirty="0"/>
              <a:t>   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 tax administration evolves in a digital economy, governments must deliver faster, smarter, and more transparent services.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Rev360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is the Nigeria Revenue Service integrated digital administration</a:t>
            </a:r>
            <a:r>
              <a:rPr lang="en-NG" dirty="0"/>
              <a:t> 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ecosystem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designed to simplify compliance, improve taxpayer experience and enhance revenue performance. It provides a single platform for taxpayer's registration tax filing, payment, compliance monitoring and account management. By automating key tax administration functions, Rev360 improves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efficiency, transparency,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and </a:t>
            </a: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taxpayer experience 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while supporting the digital transformation of Revenue Administration in Nigeria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NG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47121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</a:t>
            </a:r>
            <a:r>
              <a:rPr lang="en-NG" sz="27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Digital Revenue Administration Imperative</a:t>
            </a: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1813997"/>
            <a:ext cx="12191999" cy="4558667"/>
          </a:xfrm>
        </p:spPr>
        <p:txBody>
          <a:bodyPr>
            <a:normAutofit fontScale="62500" lnSpcReduction="20000"/>
          </a:bodyPr>
          <a:lstStyle/>
          <a:p>
            <a:pPr fontAlgn="t">
              <a:buNone/>
            </a:pPr>
            <a:r>
              <a:rPr lang="en-NG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Challenges</a:t>
            </a:r>
            <a:endParaRPr lang="en-NG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/>
            <a:r>
              <a:rPr lang="en-NG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Manual and fragmented processes</a:t>
            </a:r>
          </a:p>
          <a:p>
            <a:pPr marL="342900" lvl="0" indent="-342900" fontAlgn="t"/>
            <a:r>
              <a:rPr lang="en-NG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Limited visibility and transparency</a:t>
            </a:r>
          </a:p>
          <a:p>
            <a:pPr marL="342900" lvl="0" indent="-342900" fontAlgn="t"/>
            <a:r>
              <a:rPr lang="en-NG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Compliance bottlenecks</a:t>
            </a:r>
          </a:p>
          <a:p>
            <a:pPr marL="342900" lvl="0" indent="-342900" fontAlgn="t"/>
            <a:r>
              <a:rPr lang="en-NG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Rising taxpayer expectations</a:t>
            </a:r>
          </a:p>
          <a:p>
            <a:pPr fontAlgn="t">
              <a:buNone/>
            </a:pPr>
            <a:r>
              <a:rPr lang="en-NG" sz="2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Response</a:t>
            </a:r>
            <a:endParaRPr lang="en-NG" sz="2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/>
            <a:r>
              <a:rPr lang="en-NG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Digital-first service delivery</a:t>
            </a:r>
          </a:p>
          <a:p>
            <a:pPr marL="342900" lvl="0" indent="-342900" fontAlgn="t"/>
            <a:r>
              <a:rPr lang="en-NG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Automation and integration</a:t>
            </a:r>
          </a:p>
          <a:p>
            <a:pPr marL="342900" lvl="0" indent="-342900" fontAlgn="t"/>
            <a:r>
              <a:rPr lang="en-NG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Data-driven decision-making</a:t>
            </a:r>
          </a:p>
          <a:p>
            <a:pPr marL="342900" lvl="0" indent="-342900" fontAlgn="t"/>
            <a:r>
              <a:rPr lang="en-NG" sz="26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Enhanced compliance management</a:t>
            </a:r>
          </a:p>
          <a:p>
            <a:pPr marL="0" indent="0">
              <a:buNone/>
            </a:pPr>
            <a:br>
              <a:rPr 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lphaL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2030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A3D4F0-26D0-0E28-346C-BA6840E062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2806853-008C-EBBE-331D-32F165ED0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NG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Nigeria's Digital Transformation Journey</a:t>
            </a:r>
            <a:br>
              <a:rPr lang="en-NG" dirty="0"/>
            </a:b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88CE76-0366-8A07-140E-EA62368801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3997"/>
            <a:ext cx="12191999" cy="4558667"/>
          </a:xfrm>
        </p:spPr>
        <p:txBody>
          <a:bodyPr>
            <a:normAutofit/>
          </a:bodyPr>
          <a:lstStyle/>
          <a:p>
            <a:pPr fontAlgn="t">
              <a:buNone/>
            </a:pP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From Legacy Systems to R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</a:t>
            </a:r>
          </a:p>
          <a:p>
            <a:pPr fontAlgn="t">
              <a:buNone/>
            </a:pP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Tax Administration 1.0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→ Manual Processes</a:t>
            </a:r>
          </a:p>
          <a:p>
            <a:pPr fontAlgn="t">
              <a:buNone/>
            </a:pP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Tax Administration 2.0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→ Basic Automation</a:t>
            </a:r>
          </a:p>
          <a:p>
            <a:pPr fontAlgn="t">
              <a:buNone/>
            </a:pP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Tax Administration 3.0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→ Integrated Digital Ecosystem</a:t>
            </a:r>
          </a:p>
          <a:p>
            <a:pPr fontAlgn="t">
              <a:buNone/>
            </a:pP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</a:t>
            </a:r>
          </a:p>
          <a:p>
            <a:pPr fontAlgn="t">
              <a:buNone/>
            </a:pP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unified platform connecting taxpayers, processes, services, and data.</a:t>
            </a:r>
          </a:p>
          <a:p>
            <a:pPr marL="0" indent="0">
              <a:buNone/>
            </a:pP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8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lphaL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219512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CDA8CFF-ADC3-5F51-92CB-4C42F7D2FF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00A8507-7312-EFF9-876E-ED4B550893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NG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Understanding R</a:t>
            </a:r>
            <a:r>
              <a:rPr lang="en-US" sz="2200" b="1" cap="none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NG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</a:t>
            </a:r>
            <a:br>
              <a:rPr lang="en-NG" dirty="0"/>
            </a:br>
            <a:br>
              <a:rPr lang="en-NG" dirty="0"/>
            </a:b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7F11C06-F634-43B0-23F9-314F253527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3997"/>
            <a:ext cx="12191999" cy="4558667"/>
          </a:xfrm>
        </p:spPr>
        <p:txBody>
          <a:bodyPr>
            <a:normAutofit fontScale="77500" lnSpcReduction="20000"/>
          </a:bodyPr>
          <a:lstStyle/>
          <a:p>
            <a:pPr fontAlgn="t">
              <a:buNone/>
            </a:pP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What is R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360?</a:t>
            </a:r>
          </a:p>
          <a:p>
            <a:pPr fontAlgn="t">
              <a:buNone/>
            </a:pPr>
            <a:endParaRPr lang="en-NG" sz="21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buNone/>
            </a:pPr>
            <a:r>
              <a:rPr lang="en-N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21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NG" sz="21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 is a comprehensive digital revenue administration ecosystem that supports the entire taxpayer lifecycle.</a:t>
            </a:r>
          </a:p>
          <a:p>
            <a:pPr fontAlgn="t">
              <a:buNone/>
            </a:pPr>
            <a:r>
              <a:rPr lang="en-NG" sz="23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Core Objectives</a:t>
            </a:r>
          </a:p>
          <a:p>
            <a:pPr marL="342900" lvl="0" indent="-342900" fontAlgn="t"/>
            <a:r>
              <a:rPr lang="en-NG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Simplify compliance</a:t>
            </a:r>
          </a:p>
          <a:p>
            <a:pPr marL="342900" lvl="0" indent="-342900" fontAlgn="t"/>
            <a:r>
              <a:rPr lang="en-NG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Improve taxpayer experience</a:t>
            </a:r>
          </a:p>
          <a:p>
            <a:pPr marL="342900" lvl="0" indent="-342900" fontAlgn="t"/>
            <a:r>
              <a:rPr lang="en-NG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Enhance efficiency</a:t>
            </a:r>
          </a:p>
          <a:p>
            <a:pPr marL="342900" lvl="0" indent="-342900" fontAlgn="t"/>
            <a:r>
              <a:rPr lang="en-NG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Strengthen compliance</a:t>
            </a:r>
          </a:p>
          <a:p>
            <a:pPr marL="342900" lvl="0" indent="-342900" fontAlgn="t"/>
            <a:r>
              <a:rPr lang="en-NG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data-driven governance</a:t>
            </a:r>
          </a:p>
          <a:p>
            <a:pPr marL="342900" lvl="0" indent="-342900" fontAlgn="t"/>
            <a:r>
              <a:rPr lang="en-NG" sz="23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Increase revenue mobilization</a:t>
            </a:r>
          </a:p>
          <a:p>
            <a:pPr fontAlgn="t">
              <a:buNone/>
            </a:pP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lphaL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071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86E05A-F3A3-266D-552D-EB99AEE9504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E71A24-8D5B-1342-709D-4EB5F622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</a:t>
            </a:r>
            <a:r>
              <a:rPr lang="en-NG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R</a:t>
            </a:r>
            <a:r>
              <a:rPr lang="en-US" sz="2200" b="1" cap="none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NG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 Ecosystem</a:t>
            </a: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079731-0436-9807-F37F-8115737D4E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3997"/>
            <a:ext cx="12191999" cy="4558667"/>
          </a:xfrm>
        </p:spPr>
        <p:txBody>
          <a:bodyPr>
            <a:normAutofit fontScale="92500" lnSpcReduction="20000"/>
          </a:bodyPr>
          <a:lstStyle/>
          <a:p>
            <a:pPr fontAlgn="t">
              <a:buNone/>
            </a:pPr>
            <a:r>
              <a:rPr lang="en-NG" b="1" dirty="0"/>
              <a:t>Key Functional Areas</a:t>
            </a:r>
          </a:p>
          <a:p>
            <a:pPr fontAlgn="t">
              <a:buNone/>
            </a:pPr>
            <a:r>
              <a:rPr lang="en-NG" sz="1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Taxpayer Services</a:t>
            </a:r>
            <a:endParaRPr lang="en-NG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Registration</a:t>
            </a: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Tax Clearance</a:t>
            </a: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Self-Service Portal</a:t>
            </a:r>
          </a:p>
          <a:p>
            <a:pPr fontAlgn="t">
              <a:buNone/>
            </a:pPr>
            <a:r>
              <a:rPr lang="en-NG" sz="1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Compliance Services</a:t>
            </a:r>
            <a:endParaRPr lang="en-NG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Filing</a:t>
            </a: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Asset Declaration</a:t>
            </a: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Compliance Monitoring</a:t>
            </a:r>
          </a:p>
          <a:p>
            <a:pPr fontAlgn="t">
              <a:buNone/>
            </a:pP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lphaL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6A1199-1D4A-6575-AEAD-0B3AAD3CF177}"/>
              </a:ext>
            </a:extLst>
          </p:cNvPr>
          <p:cNvSpPr txBox="1"/>
          <p:nvPr/>
        </p:nvSpPr>
        <p:spPr>
          <a:xfrm>
            <a:off x="5608319" y="2235200"/>
            <a:ext cx="6583679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Revenue Services</a:t>
            </a: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Assess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men</a:t>
            </a: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</a:t>
            </a: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Payment Processing</a:t>
            </a:r>
          </a:p>
          <a:p>
            <a:pPr marL="342900" lvl="0" indent="-342900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Revenue Tracking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lvl="0" fontAlgn="t">
              <a:lnSpc>
                <a:spcPct val="100000"/>
              </a:lnSpc>
            </a:pP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lnSpc>
                <a:spcPct val="100000"/>
              </a:lnSpc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Intelligence Services</a:t>
            </a: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Data Analytics</a:t>
            </a:r>
          </a:p>
          <a:p>
            <a:pPr marL="342900" lvl="0" indent="-342900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Reporting</a:t>
            </a:r>
          </a:p>
          <a:p>
            <a:pPr marL="342900" lvl="0" indent="-342900" fontAlgn="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Decision Support</a:t>
            </a:r>
          </a:p>
          <a:p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31512171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080D89-CB0E-A175-68EC-3F82944BFE1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FF3F30-22A3-0C17-077D-399858CB85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NG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Transformation In Action</a:t>
            </a: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EF06F5-8982-AE8B-9351-1B0AFAF0AD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3997"/>
            <a:ext cx="12191999" cy="4558667"/>
          </a:xfrm>
        </p:spPr>
        <p:txBody>
          <a:bodyPr>
            <a:normAutofit/>
          </a:bodyPr>
          <a:lstStyle/>
          <a:p>
            <a:pPr fontAlgn="t">
              <a:buNone/>
            </a:pP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lphaL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872C271-FE71-BFEE-DBBD-CE2ACC6DC3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5587633"/>
              </p:ext>
            </p:extLst>
          </p:nvPr>
        </p:nvGraphicFramePr>
        <p:xfrm>
          <a:off x="0" y="1889760"/>
          <a:ext cx="12191998" cy="4155443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6049465">
                  <a:extLst>
                    <a:ext uri="{9D8B030D-6E8A-4147-A177-3AD203B41FA5}">
                      <a16:colId xmlns:a16="http://schemas.microsoft.com/office/drawing/2014/main" val="1023398779"/>
                    </a:ext>
                  </a:extLst>
                </a:gridCol>
                <a:gridCol w="6142533">
                  <a:extLst>
                    <a:ext uri="{9D8B030D-6E8A-4147-A177-3AD203B41FA5}">
                      <a16:colId xmlns:a16="http://schemas.microsoft.com/office/drawing/2014/main" val="1869178063"/>
                    </a:ext>
                  </a:extLst>
                </a:gridCol>
              </a:tblGrid>
              <a:tr h="581788"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NG" sz="16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Before vs After R</a:t>
                      </a:r>
                      <a:r>
                        <a:rPr lang="en-US" sz="16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ev</a:t>
                      </a:r>
                      <a:r>
                        <a:rPr lang="en-NG" sz="16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360</a:t>
                      </a:r>
                      <a:endParaRPr lang="en-NG" sz="1600" b="1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NG" sz="18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4665897"/>
                  </a:ext>
                </a:extLst>
              </a:tr>
              <a:tr h="5817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Before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With R</a:t>
                      </a:r>
                      <a:r>
                        <a:rPr lang="en-US" sz="1800" b="1" dirty="0" err="1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ev</a:t>
                      </a:r>
                      <a:r>
                        <a:rPr lang="en-NG" sz="1800" b="1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360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8199100"/>
                  </a:ext>
                </a:extLst>
              </a:tr>
              <a:tr h="5817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Manual Processes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Digital Services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37164978"/>
                  </a:ext>
                </a:extLst>
              </a:tr>
              <a:tr h="5817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Multiple Touchpoints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Single Platform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97572884"/>
                  </a:ext>
                </a:extLst>
              </a:tr>
              <a:tr h="5817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Long Processing Times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Faster Turnaround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24915923"/>
                  </a:ext>
                </a:extLst>
              </a:tr>
              <a:tr h="581788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Limited Visibility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Real-Time Tracking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9758868"/>
                  </a:ext>
                </a:extLst>
              </a:tr>
              <a:tr h="66471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NG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Higher Compliance Burden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fontAlgn="t">
                        <a:lnSpc>
                          <a:spcPct val="119048"/>
                        </a:lnSpc>
                        <a:buNone/>
                      </a:pPr>
                      <a:r>
                        <a:rPr lang="en-NG" sz="1800" dirty="0">
                          <a:effectLst/>
                          <a:latin typeface="Tahoma" panose="020B0604030504040204" pitchFamily="34" charset="0"/>
                          <a:ea typeface="Tahoma" panose="020B0604030504040204" pitchFamily="34" charset="0"/>
                          <a:cs typeface="Tahoma" panose="020B0604030504040204" pitchFamily="34" charset="0"/>
                        </a:rPr>
                        <a:t>Simplified Compliance</a:t>
                      </a:r>
                      <a:endParaRPr lang="en-NG" sz="1800" b="0" i="0" dirty="0">
                        <a:effectLst/>
                        <a:latin typeface="Tahoma" panose="020B0604030504040204" pitchFamily="34" charset="0"/>
                        <a:ea typeface="Tahoma" panose="020B0604030504040204" pitchFamily="34" charset="0"/>
                        <a:cs typeface="Tahoma" panose="020B060403050404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177283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575774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6831BD-52F9-DC9E-0AD6-A79B2FA2CC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CB4940-6AB6-7C19-7939-BD9F300425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60798E-CD72-189D-8F26-60852F0EA1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3997"/>
            <a:ext cx="12191999" cy="4558667"/>
          </a:xfrm>
        </p:spPr>
        <p:txBody>
          <a:bodyPr>
            <a:normAutofit/>
          </a:bodyPr>
          <a:lstStyle/>
          <a:p>
            <a:pPr fontAlgn="t">
              <a:buNone/>
            </a:pPr>
            <a:r>
              <a:rPr lang="en-NG" b="1" dirty="0"/>
              <a:t>Benefits to Taxpayers</a:t>
            </a:r>
          </a:p>
          <a:p>
            <a:pPr fontAlgn="t">
              <a:buNone/>
            </a:pPr>
            <a:r>
              <a:rPr lang="en-NG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✅ Easier Registration &amp; Filing</a:t>
            </a:r>
          </a:p>
          <a:p>
            <a:pPr fontAlgn="t">
              <a:buNone/>
            </a:pPr>
            <a:r>
              <a:rPr lang="en-NG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✅ Faster Service Delivery</a:t>
            </a:r>
          </a:p>
          <a:p>
            <a:pPr fontAlgn="t">
              <a:buNone/>
            </a:pPr>
            <a:r>
              <a:rPr lang="en-NG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✅ Improved Accessibility</a:t>
            </a:r>
          </a:p>
          <a:p>
            <a:pPr fontAlgn="t">
              <a:buNone/>
            </a:pPr>
            <a:r>
              <a:rPr lang="en-NG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✅ Greater Transparency</a:t>
            </a:r>
          </a:p>
          <a:p>
            <a:pPr fontAlgn="t">
              <a:buNone/>
            </a:pPr>
            <a:r>
              <a:rPr lang="en-NG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✅ Reduced Compliance Burden</a:t>
            </a:r>
          </a:p>
          <a:p>
            <a:pPr fontAlgn="t">
              <a:buNone/>
            </a:pPr>
            <a:r>
              <a:rPr lang="en-NG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✅ Better User Experience</a:t>
            </a:r>
          </a:p>
          <a:p>
            <a:pPr fontAlgn="t">
              <a:buNone/>
            </a:pPr>
            <a:r>
              <a:rPr lang="en-NG" sz="18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Outcome:</a:t>
            </a:r>
            <a:r>
              <a:rPr lang="en-NG" sz="18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Simpler, faster, and more convenient tax compliance.</a:t>
            </a:r>
          </a:p>
          <a:p>
            <a:pPr fontAlgn="t">
              <a:buNone/>
            </a:pPr>
            <a:b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lphaL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0815D65-4CAE-374B-B355-83F96A21535F}"/>
              </a:ext>
            </a:extLst>
          </p:cNvPr>
          <p:cNvSpPr txBox="1"/>
          <p:nvPr/>
        </p:nvSpPr>
        <p:spPr>
          <a:xfrm>
            <a:off x="0" y="609600"/>
            <a:ext cx="12192000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en-US" sz="2000" b="1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r>
              <a:rPr lang="en-NG" sz="20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 on Taxpayers</a:t>
            </a:r>
          </a:p>
          <a:p>
            <a:pPr algn="ctr"/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222073623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8F6A66-AB2D-6E2C-44CA-AB35D361FC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D980F5-356B-6130-1FE9-217ECD696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NG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 On Revenue Administration</a:t>
            </a: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059211-840B-44D0-26E1-AD1E49757BD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02525"/>
            <a:ext cx="12191998" cy="4558667"/>
          </a:xfrm>
        </p:spPr>
        <p:txBody>
          <a:bodyPr>
            <a:normAutofit fontScale="92500" lnSpcReduction="20000"/>
          </a:bodyPr>
          <a:lstStyle/>
          <a:p>
            <a:pPr fontAlgn="t">
              <a:buNone/>
            </a:pPr>
            <a:r>
              <a:rPr lang="en-NG" b="1" dirty="0"/>
              <a:t>Organizational Benefits</a:t>
            </a: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Improved data quality</a:t>
            </a: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Enhanced compliance monitoring</a:t>
            </a: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Increased operational efficiency</a:t>
            </a: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Better risk management</a:t>
            </a: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Faster decision-making</a:t>
            </a:r>
          </a:p>
          <a:p>
            <a:pPr marL="342900" lvl="0" indent="-342900" fontAlgn="t"/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Sustainable revenue growth</a:t>
            </a:r>
          </a:p>
          <a:p>
            <a:pPr fontAlgn="t">
              <a:buNone/>
            </a:pPr>
            <a:r>
              <a:rPr lang="en-NG" sz="19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Impact:</a:t>
            </a:r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A more responsive and intelligent tax administration system.</a:t>
            </a:r>
          </a:p>
          <a:p>
            <a:pPr fontAlgn="t">
              <a:buNone/>
            </a:pPr>
            <a:endParaRPr lang="en-NG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buNone/>
            </a:pPr>
            <a:br>
              <a:rPr 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lphaL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67B25F2-D7F1-D4F0-1619-083D4492C210}"/>
              </a:ext>
            </a:extLst>
          </p:cNvPr>
          <p:cNvSpPr txBox="1"/>
          <p:nvPr/>
        </p:nvSpPr>
        <p:spPr>
          <a:xfrm>
            <a:off x="5608319" y="2235200"/>
            <a:ext cx="6583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29348301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DF211DC-3966-96D8-6A8C-3F519C8604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9C238E-D398-EB47-23F4-2CA12B2181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NG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Success Factors</a:t>
            </a: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6C4D36-DD3E-9E0F-8070-41299699F5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02525"/>
            <a:ext cx="12191998" cy="4558667"/>
          </a:xfrm>
        </p:spPr>
        <p:txBody>
          <a:bodyPr>
            <a:normAutofit fontScale="25000" lnSpcReduction="20000"/>
          </a:bodyPr>
          <a:lstStyle/>
          <a:p>
            <a:pPr fontAlgn="t">
              <a:buNone/>
            </a:pPr>
            <a:r>
              <a:rPr lang="en-NG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Maximizing R</a:t>
            </a:r>
            <a:r>
              <a:rPr lang="en-US" sz="7200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NG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 Value</a:t>
            </a:r>
          </a:p>
          <a:p>
            <a:pPr fontAlgn="t">
              <a:buNone/>
            </a:pPr>
            <a:r>
              <a:rPr lang="en-NG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Taxpayers</a:t>
            </a:r>
            <a:endParaRPr lang="en-NG" sz="7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Maintain accurate records</a:t>
            </a: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File timely returns</a:t>
            </a: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Utilize self-service channels</a:t>
            </a:r>
          </a:p>
          <a:p>
            <a:pPr fontAlgn="t">
              <a:buNone/>
            </a:pPr>
            <a:r>
              <a:rPr lang="en-NG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Administrators</a:t>
            </a:r>
            <a:endParaRPr lang="en-NG" sz="7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Promote digital adoption</a:t>
            </a: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Ensure data integrity</a:t>
            </a: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Leverage analytics</a:t>
            </a:r>
          </a:p>
          <a:p>
            <a:pPr fontAlgn="t">
              <a:buNone/>
            </a:pPr>
            <a:r>
              <a:rPr lang="en-NG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Organizations</a:t>
            </a:r>
            <a:endParaRPr lang="en-NG" sz="72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Champion innovation</a:t>
            </a: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Support continuous improvement</a:t>
            </a:r>
          </a:p>
          <a:p>
            <a:pPr fontAlgn="t">
              <a:buNone/>
            </a:pPr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fontAlgn="t">
              <a:buNone/>
            </a:pPr>
            <a:endParaRPr lang="en-NG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buNone/>
            </a:pPr>
            <a:br>
              <a:rPr 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lphaL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A1F6C75E-9A26-B93B-D986-81933EAB125F}"/>
              </a:ext>
            </a:extLst>
          </p:cNvPr>
          <p:cNvSpPr txBox="1"/>
          <p:nvPr/>
        </p:nvSpPr>
        <p:spPr>
          <a:xfrm>
            <a:off x="5608319" y="2235200"/>
            <a:ext cx="6583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205440851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DFE266-0075-CBC3-466A-8F52ECA689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E881B4-E8FE-2211-CA67-A7B0C23EE4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NG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The Future </a:t>
            </a:r>
            <a: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o</a:t>
            </a:r>
            <a:r>
              <a:rPr lang="en-NG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 Revenue Administration</a:t>
            </a: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ADCEF5-856B-D141-BE65-781B35025B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02525"/>
            <a:ext cx="12191998" cy="4558667"/>
          </a:xfrm>
        </p:spPr>
        <p:txBody>
          <a:bodyPr>
            <a:normAutofit fontScale="25000" lnSpcReduction="20000"/>
          </a:bodyPr>
          <a:lstStyle/>
          <a:p>
            <a:pPr fontAlgn="t">
              <a:buNone/>
            </a:pPr>
            <a:r>
              <a:rPr lang="en-NG" sz="55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Beyond Transformation</a:t>
            </a:r>
          </a:p>
          <a:p>
            <a:pPr fontAlgn="t">
              <a:buNone/>
            </a:pPr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sz="7200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 lays the foundation for:</a:t>
            </a: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Artificial Intelligence (AI)</a:t>
            </a: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Predictive Analytics</a:t>
            </a: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Smart Compliance Management</a:t>
            </a: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Intelligent Taxpayer Services</a:t>
            </a:r>
          </a:p>
          <a:p>
            <a:pPr marL="342900" lvl="0" indent="-342900" fontAlgn="t"/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Enhanced Data Integration</a:t>
            </a:r>
          </a:p>
          <a:p>
            <a:pPr fontAlgn="t">
              <a:buNone/>
            </a:pPr>
            <a:r>
              <a:rPr lang="en-NG" sz="7200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Vision</a:t>
            </a:r>
          </a:p>
          <a:p>
            <a:pPr fontAlgn="t">
              <a:buNone/>
            </a:pPr>
            <a:r>
              <a:rPr lang="en-NG" sz="72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 smart, connected, and taxpayer-centric revenue ecosystem.</a:t>
            </a:r>
          </a:p>
          <a:p>
            <a:pPr fontAlgn="t">
              <a:buNone/>
            </a:pPr>
            <a:endParaRPr lang="en-NG" sz="45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buNone/>
            </a:pPr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fontAlgn="t">
              <a:buNone/>
            </a:pPr>
            <a:endParaRPr lang="en-NG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buNone/>
            </a:pPr>
            <a:br>
              <a:rPr 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lphaL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7CAAC38-3F10-D76D-F265-C7E3671F5BC3}"/>
              </a:ext>
            </a:extLst>
          </p:cNvPr>
          <p:cNvSpPr txBox="1"/>
          <p:nvPr/>
        </p:nvSpPr>
        <p:spPr>
          <a:xfrm>
            <a:off x="5608319" y="2235200"/>
            <a:ext cx="6583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150044134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65E59C-416A-D075-9F0B-34F5C122EE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A2A8B-FA6E-AAED-85BA-2620031F1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NG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Key Takeaways</a:t>
            </a: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E28A80-1521-8BC1-5597-730B9B4561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3997"/>
            <a:ext cx="12191998" cy="4558667"/>
          </a:xfrm>
        </p:spPr>
        <p:txBody>
          <a:bodyPr>
            <a:normAutofit/>
          </a:bodyPr>
          <a:lstStyle/>
          <a:p>
            <a:pPr fontAlgn="t">
              <a:buNone/>
            </a:pPr>
            <a:r>
              <a:rPr lang="en-NG" dirty="0"/>
              <a:t>✅ REV360 is more than a technology platform.</a:t>
            </a:r>
          </a:p>
          <a:p>
            <a:pPr fontAlgn="t">
              <a:buNone/>
            </a:pPr>
            <a:r>
              <a:rPr lang="en-NG" dirty="0"/>
              <a:t>✅ It transforms how revenue is administered.</a:t>
            </a:r>
          </a:p>
          <a:p>
            <a:pPr fontAlgn="t">
              <a:buNone/>
            </a:pPr>
            <a:r>
              <a:rPr lang="en-NG" dirty="0"/>
              <a:t>✅ It improves taxpayer experience and compliance.</a:t>
            </a:r>
          </a:p>
          <a:p>
            <a:pPr fontAlgn="t">
              <a:buNone/>
            </a:pPr>
            <a:r>
              <a:rPr lang="en-NG" dirty="0"/>
              <a:t>✅ It enables transparency, efficiency, and data-driven governance.</a:t>
            </a:r>
          </a:p>
          <a:p>
            <a:pPr fontAlgn="t">
              <a:buNone/>
            </a:pPr>
            <a:r>
              <a:rPr lang="en-NG" dirty="0"/>
              <a:t>✅ It supports sustainable revenue growth.</a:t>
            </a:r>
          </a:p>
          <a:p>
            <a:pPr fontAlgn="t">
              <a:buNone/>
            </a:pPr>
            <a:r>
              <a:rPr lang="en-NG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 fontAlgn="t">
              <a:buNone/>
            </a:pPr>
            <a:endParaRPr lang="en-NG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buNone/>
            </a:pPr>
            <a:br>
              <a:rPr lang="en-US" sz="1900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endParaRPr lang="en-US" sz="1900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457200" indent="-457200">
              <a:buAutoNum type="alphaLcPeriod"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C8E3F08-2EE5-A42D-8C84-23464AE87AD2}"/>
              </a:ext>
            </a:extLst>
          </p:cNvPr>
          <p:cNvSpPr txBox="1"/>
          <p:nvPr/>
        </p:nvSpPr>
        <p:spPr>
          <a:xfrm>
            <a:off x="5608319" y="2235200"/>
            <a:ext cx="658367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t">
              <a:lnSpc>
                <a:spcPct val="100000"/>
              </a:lnSpc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</a:t>
            </a: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endParaRPr lang="en-NG" dirty="0"/>
          </a:p>
        </p:txBody>
      </p:sp>
    </p:spTree>
    <p:extLst>
      <p:ext uri="{BB962C8B-B14F-4D97-AF65-F5344CB8AC3E}">
        <p14:creationId xmlns:p14="http://schemas.microsoft.com/office/powerpoint/2010/main" val="3719870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B4682B8-4D19-6403-E7CC-3C25E6B344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11545C-669F-3E30-9EE3-615DBFCDB1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01598" y="680720"/>
            <a:ext cx="12293598" cy="1133277"/>
          </a:xfrm>
        </p:spPr>
        <p:txBody>
          <a:bodyPr>
            <a:normAutofit fontScale="90000"/>
          </a:bodyPr>
          <a:lstStyle/>
          <a:p>
            <a:pPr algn="ctr" fontAlgn="t"/>
            <a:br>
              <a:rPr lang="en-US" sz="20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br>
              <a:rPr lang="en-US" sz="2200" b="1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en-US" sz="2200" cap="none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    </a:t>
            </a:r>
            <a:r>
              <a:rPr lang="en-NG" b="1" cap="none" dirty="0"/>
              <a:t>Call </a:t>
            </a:r>
            <a:r>
              <a:rPr lang="en-US" b="1" cap="none" dirty="0"/>
              <a:t>t</a:t>
            </a:r>
            <a:r>
              <a:rPr lang="en-NG" b="1" cap="none" dirty="0"/>
              <a:t>o Action</a:t>
            </a:r>
            <a:br>
              <a:rPr lang="en-NG" b="1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br>
              <a:rPr lang="en-NG" dirty="0"/>
            </a:br>
            <a:endParaRPr lang="en-US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6360F8-BB68-39EE-F0E4-F05FBB3834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0" y="1813997"/>
            <a:ext cx="12191998" cy="4558667"/>
          </a:xfrm>
        </p:spPr>
        <p:txBody>
          <a:bodyPr>
            <a:normAutofit/>
          </a:bodyPr>
          <a:lstStyle/>
          <a:p>
            <a:pPr fontAlgn="t">
              <a:buFont typeface="Wingdings" panose="05000000000000000000" pitchFamily="2" charset="2"/>
              <a:buChar char="q"/>
            </a:pPr>
            <a:r>
              <a:rPr lang="en-US" dirty="0"/>
              <a:t>    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Embrace the Transformation.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buFont typeface="Wingdings" panose="05000000000000000000" pitchFamily="2" charset="2"/>
              <a:buChar char="q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Leverage the Ecosystem.</a:t>
            </a:r>
            <a:endParaRPr lang="en-US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buFont typeface="Wingdings" panose="05000000000000000000" pitchFamily="2" charset="2"/>
              <a:buChar char="q"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 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Drive the Impact.</a:t>
            </a:r>
          </a:p>
          <a:p>
            <a:pPr marL="0" indent="0" fontAlgn="t">
              <a:buNone/>
            </a:pP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buNone/>
            </a:pPr>
            <a:endParaRPr lang="en-US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457200" indent="-457200">
              <a:buAutoNum type="alphaLcPeriod"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6732281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54000"/>
            <a:ext cx="12192000" cy="1676401"/>
          </a:xfrm>
        </p:spPr>
        <p:txBody>
          <a:bodyPr>
            <a:normAutofit fontScale="90000"/>
          </a:bodyPr>
          <a:lstStyle/>
          <a:p>
            <a:pPr algn="ctr"/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3100" b="1" cap="none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Conclusion</a:t>
            </a:r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US" dirty="0"/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017231"/>
            <a:ext cx="12191999" cy="4068609"/>
          </a:xfrm>
        </p:spPr>
        <p:txBody>
          <a:bodyPr>
            <a:noAutofit/>
          </a:bodyPr>
          <a:lstStyle/>
          <a:p>
            <a:pPr fontAlgn="t"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</a:t>
            </a:r>
            <a:r>
              <a:rPr lang="en-US" b="1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 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is not just a platform; it is the digital ecosystem powering the future of revenue administration.</a:t>
            </a:r>
          </a:p>
          <a:p>
            <a:pPr fontAlgn="t">
              <a:buNone/>
            </a:pPr>
            <a:r>
              <a:rPr lang="en-US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 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By turning transformation into measurable impact, R</a:t>
            </a:r>
            <a:r>
              <a:rPr lang="en-US" dirty="0" err="1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ev</a:t>
            </a:r>
            <a:r>
              <a:rPr lang="en-NG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360 enables a more efficient, transparent, and taxpayer-centric administration for the digital age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fontAlgn="t"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Closing Thought</a:t>
            </a:r>
          </a:p>
          <a:p>
            <a:pPr fontAlgn="t">
              <a:buNone/>
            </a:pPr>
            <a:r>
              <a:rPr lang="en-US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 </a:t>
            </a:r>
            <a:r>
              <a:rPr lang="en-NG" b="1" dirty="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Embrace the Ecosystem. Accelerate Compliance. Drive Sustainable Impact.</a:t>
            </a:r>
            <a:endParaRPr lang="en-NG" dirty="0"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0" indent="0">
              <a:buNone/>
            </a:pPr>
            <a:endParaRPr lang="en-US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45903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51579" y="804519"/>
            <a:ext cx="9603275" cy="5198716"/>
          </a:xfrm>
        </p:spPr>
        <p:txBody>
          <a:bodyPr>
            <a:normAutofit/>
          </a:bodyPr>
          <a:lstStyle/>
          <a:p>
            <a:pPr marL="0" indent="0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Thanks for Listening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>
                <a:latin typeface="Times New Roman" panose="02020603050405020304" pitchFamily="18" charset="0"/>
                <a:cs typeface="Times New Roman" panose="02020603050405020304" pitchFamily="18" charset="0"/>
              </a:rPr>
              <a:t>Questions </a:t>
            </a:r>
            <a:b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???</a:t>
            </a:r>
          </a:p>
        </p:txBody>
      </p:sp>
    </p:spTree>
    <p:extLst>
      <p:ext uri="{BB962C8B-B14F-4D97-AF65-F5344CB8AC3E}">
        <p14:creationId xmlns:p14="http://schemas.microsoft.com/office/powerpoint/2010/main" val="2546287063"/>
      </p:ext>
    </p:extLst>
  </p:cSld>
  <p:clrMapOvr>
    <a:masterClrMapping/>
  </p:clrMapOvr>
</p:sld>
</file>

<file path=ppt/theme/theme1.xml><?xml version="1.0" encoding="utf-8"?>
<a:theme xmlns:a="http://schemas.openxmlformats.org/drawingml/2006/main" name="Gallery">
  <a:themeElements>
    <a:clrScheme name="Gallery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lery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lery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docMetadata/LabelInfo.xml><?xml version="1.0" encoding="utf-8"?>
<clbl:labelList xmlns:clbl="http://schemas.microsoft.com/office/2020/mipLabelMetadata">
  <clbl:label id="{73e53907-61b7-4f84-96db-ae064ce224a5}" enabled="0" method="" siteId="{73e53907-61b7-4f84-96db-ae064ce224a5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6383</TotalTime>
  <Words>810</Words>
  <Application>Microsoft Office PowerPoint</Application>
  <PresentationFormat>Widescreen</PresentationFormat>
  <Paragraphs>174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Arial</vt:lpstr>
      <vt:lpstr>Gill Sans MT</vt:lpstr>
      <vt:lpstr>Tahoma</vt:lpstr>
      <vt:lpstr>Times New Roman</vt:lpstr>
      <vt:lpstr>Wingdings</vt:lpstr>
      <vt:lpstr>Gallery</vt:lpstr>
      <vt:lpstr>  Rev 360 From Transformation To Impact-reimagining Revenue Administration For The Digital Age </vt:lpstr>
      <vt:lpstr>    Objectives of the Sesion </vt:lpstr>
      <vt:lpstr>              Introduction </vt:lpstr>
      <vt:lpstr>           The Digital Revenue Administration Imperative </vt:lpstr>
      <vt:lpstr>           Nigeria's Digital Transformation Journey  </vt:lpstr>
      <vt:lpstr>           Understanding Rev360   </vt:lpstr>
      <vt:lpstr>           Rev360 Ecosystem    </vt:lpstr>
      <vt:lpstr>           Transformation In Action    </vt:lpstr>
      <vt:lpstr>               </vt:lpstr>
      <vt:lpstr>           Impact On Revenue Administration     </vt:lpstr>
      <vt:lpstr>           Success Factors      </vt:lpstr>
      <vt:lpstr>           The Future of Revenue Administration       </vt:lpstr>
      <vt:lpstr>           Key Takeaways        </vt:lpstr>
      <vt:lpstr>           Call to Action          </vt:lpstr>
      <vt:lpstr>     Conclusion  </vt:lpstr>
      <vt:lpstr>Thanks for Listening  Questions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TRANSACTION </dc:title>
  <dc:creator>user</dc:creator>
  <cp:lastModifiedBy>Bukola ABIOLA</cp:lastModifiedBy>
  <cp:revision>202</cp:revision>
  <dcterms:created xsi:type="dcterms:W3CDTF">2024-07-17T15:24:15Z</dcterms:created>
  <dcterms:modified xsi:type="dcterms:W3CDTF">2026-10-14T15:24:15Z</dcterms:modified>
</cp:coreProperties>
</file>